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51"/>
  </p:notesMasterIdLst>
  <p:sldIdLst>
    <p:sldId id="256" r:id="rId5"/>
    <p:sldId id="259" r:id="rId6"/>
    <p:sldId id="257" r:id="rId7"/>
    <p:sldId id="260" r:id="rId8"/>
    <p:sldId id="261" r:id="rId9"/>
    <p:sldId id="295" r:id="rId10"/>
    <p:sldId id="262" r:id="rId11"/>
    <p:sldId id="303" r:id="rId12"/>
    <p:sldId id="264" r:id="rId13"/>
    <p:sldId id="305" r:id="rId14"/>
    <p:sldId id="306" r:id="rId15"/>
    <p:sldId id="307" r:id="rId16"/>
    <p:sldId id="265" r:id="rId17"/>
    <p:sldId id="304" r:id="rId18"/>
    <p:sldId id="296" r:id="rId19"/>
    <p:sldId id="266" r:id="rId20"/>
    <p:sldId id="268" r:id="rId21"/>
    <p:sldId id="269" r:id="rId22"/>
    <p:sldId id="309" r:id="rId23"/>
    <p:sldId id="270" r:id="rId24"/>
    <p:sldId id="299" r:id="rId25"/>
    <p:sldId id="271" r:id="rId26"/>
    <p:sldId id="300" r:id="rId27"/>
    <p:sldId id="272" r:id="rId28"/>
    <p:sldId id="273" r:id="rId29"/>
    <p:sldId id="274" r:id="rId30"/>
    <p:sldId id="308" r:id="rId31"/>
    <p:sldId id="275" r:id="rId32"/>
    <p:sldId id="276" r:id="rId33"/>
    <p:sldId id="279" r:id="rId34"/>
    <p:sldId id="280" r:id="rId35"/>
    <p:sldId id="281" r:id="rId36"/>
    <p:sldId id="293" r:id="rId37"/>
    <p:sldId id="277" r:id="rId38"/>
    <p:sldId id="278" r:id="rId39"/>
    <p:sldId id="310" r:id="rId40"/>
    <p:sldId id="283" r:id="rId41"/>
    <p:sldId id="284" r:id="rId42"/>
    <p:sldId id="311" r:id="rId43"/>
    <p:sldId id="289" r:id="rId44"/>
    <p:sldId id="301" r:id="rId45"/>
    <p:sldId id="312" r:id="rId46"/>
    <p:sldId id="297" r:id="rId47"/>
    <p:sldId id="302" r:id="rId48"/>
    <p:sldId id="290" r:id="rId49"/>
    <p:sldId id="291" r:id="rId50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52"/>
      <p:bold r:id="rId53"/>
      <p:italic r:id="rId54"/>
      <p:boldItalic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997EF7-2EEE-E84C-8A2C-C44EABFD52A7}" v="47" dt="2025-11-12T12:35:26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91332"/>
  </p:normalViewPr>
  <p:slideViewPr>
    <p:cSldViewPr snapToGrid="0" snapToObjects="1">
      <p:cViewPr varScale="1">
        <p:scale>
          <a:sx n="127" d="100"/>
          <a:sy n="127" d="100"/>
        </p:scale>
        <p:origin x="2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4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5.fntdata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3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1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FDDBFC5A-5EA9-5330-BEB8-433D7E3B4C4E}"/>
    <pc:docChg chg="undo custSel addSld delSld modSld sldOrd">
      <pc:chgData name="Riccardo Berta" userId="c8694f89-bba4-4576-b0a8-456619ca5a8c" providerId="ADAL" clId="{FDDBFC5A-5EA9-5330-BEB8-433D7E3B4C4E}" dt="2025-11-12T12:58:04.658" v="776" actId="1076"/>
      <pc:docMkLst>
        <pc:docMk/>
      </pc:docMkLst>
      <pc:sldChg chg="modSp mod">
        <pc:chgData name="Riccardo Berta" userId="c8694f89-bba4-4576-b0a8-456619ca5a8c" providerId="ADAL" clId="{FDDBFC5A-5EA9-5330-BEB8-433D7E3B4C4E}" dt="2025-11-06T06:35:49.776" v="18" actId="404"/>
        <pc:sldMkLst>
          <pc:docMk/>
          <pc:sldMk cId="0" sldId="257"/>
        </pc:sldMkLst>
        <pc:spChg chg="mod">
          <ac:chgData name="Riccardo Berta" userId="c8694f89-bba4-4576-b0a8-456619ca5a8c" providerId="ADAL" clId="{FDDBFC5A-5EA9-5330-BEB8-433D7E3B4C4E}" dt="2025-11-06T06:35:49.776" v="18" actId="404"/>
          <ac:spMkLst>
            <pc:docMk/>
            <pc:sldMk cId="0" sldId="257"/>
            <ac:spMk id="84" creationId="{00000000-0000-0000-0000-000000000000}"/>
          </ac:spMkLst>
        </pc:spChg>
      </pc:sldChg>
      <pc:sldChg chg="addSp delSp modSp mod">
        <pc:chgData name="Riccardo Berta" userId="c8694f89-bba4-4576-b0a8-456619ca5a8c" providerId="ADAL" clId="{FDDBFC5A-5EA9-5330-BEB8-433D7E3B4C4E}" dt="2025-11-10T09:53:39.064" v="511" actId="1076"/>
        <pc:sldMkLst>
          <pc:docMk/>
          <pc:sldMk cId="3239712184" sldId="260"/>
        </pc:sldMkLst>
        <pc:spChg chg="mod">
          <ac:chgData name="Riccardo Berta" userId="c8694f89-bba4-4576-b0a8-456619ca5a8c" providerId="ADAL" clId="{FDDBFC5A-5EA9-5330-BEB8-433D7E3B4C4E}" dt="2025-11-06T06:38:08.172" v="46" actId="948"/>
          <ac:spMkLst>
            <pc:docMk/>
            <pc:sldMk cId="3239712184" sldId="260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11-10T09:53:39.064" v="511" actId="1076"/>
          <ac:picMkLst>
            <pc:docMk/>
            <pc:sldMk cId="3239712184" sldId="260"/>
            <ac:picMk id="2" creationId="{F83BCB9F-0421-E84E-7039-8747C21550D0}"/>
          </ac:picMkLst>
        </pc:picChg>
        <pc:picChg chg="add mod">
          <ac:chgData name="Riccardo Berta" userId="c8694f89-bba4-4576-b0a8-456619ca5a8c" providerId="ADAL" clId="{FDDBFC5A-5EA9-5330-BEB8-433D7E3B4C4E}" dt="2025-11-06T06:39:40.566" v="78" actId="1076"/>
          <ac:picMkLst>
            <pc:docMk/>
            <pc:sldMk cId="3239712184" sldId="260"/>
            <ac:picMk id="6" creationId="{25FF07CB-563D-3506-736D-5623E2774732}"/>
          </ac:picMkLst>
        </pc:picChg>
        <pc:picChg chg="add mod">
          <ac:chgData name="Riccardo Berta" userId="c8694f89-bba4-4576-b0a8-456619ca5a8c" providerId="ADAL" clId="{FDDBFC5A-5EA9-5330-BEB8-433D7E3B4C4E}" dt="2025-11-06T06:39:55.038" v="84" actId="1076"/>
          <ac:picMkLst>
            <pc:docMk/>
            <pc:sldMk cId="3239712184" sldId="260"/>
            <ac:picMk id="9" creationId="{981F541D-ECC6-9ECE-A41D-30A1333A6491}"/>
          </ac:picMkLst>
        </pc:picChg>
        <pc:picChg chg="add mod">
          <ac:chgData name="Riccardo Berta" userId="c8694f89-bba4-4576-b0a8-456619ca5a8c" providerId="ADAL" clId="{FDDBFC5A-5EA9-5330-BEB8-433D7E3B4C4E}" dt="2025-11-06T06:40:04.965" v="89" actId="1038"/>
          <ac:picMkLst>
            <pc:docMk/>
            <pc:sldMk cId="3239712184" sldId="260"/>
            <ac:picMk id="11" creationId="{F73DFAE3-CA04-4F94-9C29-3F30725058CF}"/>
          </ac:picMkLst>
        </pc:picChg>
      </pc:sldChg>
      <pc:sldChg chg="modSp mod">
        <pc:chgData name="Riccardo Berta" userId="c8694f89-bba4-4576-b0a8-456619ca5a8c" providerId="ADAL" clId="{FDDBFC5A-5EA9-5330-BEB8-433D7E3B4C4E}" dt="2025-11-06T06:40:44.998" v="98" actId="1076"/>
        <pc:sldMkLst>
          <pc:docMk/>
          <pc:sldMk cId="723946338" sldId="261"/>
        </pc:sldMkLst>
        <pc:picChg chg="mod">
          <ac:chgData name="Riccardo Berta" userId="c8694f89-bba4-4576-b0a8-456619ca5a8c" providerId="ADAL" clId="{FDDBFC5A-5EA9-5330-BEB8-433D7E3B4C4E}" dt="2025-11-06T06:40:33.240" v="92" actId="1076"/>
          <ac:picMkLst>
            <pc:docMk/>
            <pc:sldMk cId="723946338" sldId="261"/>
            <ac:picMk id="4" creationId="{5CCB7BDB-900E-1AD9-BF71-3EA94081CE0B}"/>
          </ac:picMkLst>
        </pc:picChg>
        <pc:picChg chg="mod">
          <ac:chgData name="Riccardo Berta" userId="c8694f89-bba4-4576-b0a8-456619ca5a8c" providerId="ADAL" clId="{FDDBFC5A-5EA9-5330-BEB8-433D7E3B4C4E}" dt="2025-11-06T06:40:38.120" v="95" actId="1076"/>
          <ac:picMkLst>
            <pc:docMk/>
            <pc:sldMk cId="723946338" sldId="261"/>
            <ac:picMk id="8" creationId="{DC745338-1EEA-B307-5F2B-A2EA3CA656A9}"/>
          </ac:picMkLst>
        </pc:picChg>
        <pc:picChg chg="mod">
          <ac:chgData name="Riccardo Berta" userId="c8694f89-bba4-4576-b0a8-456619ca5a8c" providerId="ADAL" clId="{FDDBFC5A-5EA9-5330-BEB8-433D7E3B4C4E}" dt="2025-11-06T06:40:44.998" v="98" actId="1076"/>
          <ac:picMkLst>
            <pc:docMk/>
            <pc:sldMk cId="723946338" sldId="261"/>
            <ac:picMk id="10" creationId="{AF4EBD2D-F3B1-E2B1-71F4-2249F047B26D}"/>
          </ac:picMkLst>
        </pc:picChg>
      </pc:sldChg>
      <pc:sldChg chg="addSp delSp modSp mod">
        <pc:chgData name="Riccardo Berta" userId="c8694f89-bba4-4576-b0a8-456619ca5a8c" providerId="ADAL" clId="{FDDBFC5A-5EA9-5330-BEB8-433D7E3B4C4E}" dt="2025-11-06T06:47:44.809" v="241" actId="20577"/>
        <pc:sldMkLst>
          <pc:docMk/>
          <pc:sldMk cId="1167696200" sldId="262"/>
        </pc:sldMkLst>
        <pc:spChg chg="mod">
          <ac:chgData name="Riccardo Berta" userId="c8694f89-bba4-4576-b0a8-456619ca5a8c" providerId="ADAL" clId="{FDDBFC5A-5EA9-5330-BEB8-433D7E3B4C4E}" dt="2025-11-06T06:47:44.809" v="241" actId="20577"/>
          <ac:spMkLst>
            <pc:docMk/>
            <pc:sldMk cId="1167696200" sldId="26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11-06T06:47:09.886" v="216" actId="1076"/>
          <ac:picMkLst>
            <pc:docMk/>
            <pc:sldMk cId="1167696200" sldId="262"/>
            <ac:picMk id="7" creationId="{5A15D9C5-5AC4-FCF8-2BB7-7A0BBD8BFF24}"/>
          </ac:picMkLst>
        </pc:picChg>
      </pc:sldChg>
      <pc:sldChg chg="addSp delSp modSp mod">
        <pc:chgData name="Riccardo Berta" userId="c8694f89-bba4-4576-b0a8-456619ca5a8c" providerId="ADAL" clId="{FDDBFC5A-5EA9-5330-BEB8-433D7E3B4C4E}" dt="2025-11-06T06:51:44.072" v="324" actId="1036"/>
        <pc:sldMkLst>
          <pc:docMk/>
          <pc:sldMk cId="4086654878" sldId="264"/>
        </pc:sldMkLst>
        <pc:spChg chg="mod">
          <ac:chgData name="Riccardo Berta" userId="c8694f89-bba4-4576-b0a8-456619ca5a8c" providerId="ADAL" clId="{FDDBFC5A-5EA9-5330-BEB8-433D7E3B4C4E}" dt="2025-11-06T06:49:21.523" v="257" actId="20577"/>
          <ac:spMkLst>
            <pc:docMk/>
            <pc:sldMk cId="4086654878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FDDBFC5A-5EA9-5330-BEB8-433D7E3B4C4E}" dt="2025-11-06T06:51:40.346" v="309" actId="403"/>
          <ac:spMkLst>
            <pc:docMk/>
            <pc:sldMk cId="4086654878" sldId="264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11-06T06:51:01.189" v="279" actId="1076"/>
          <ac:picMkLst>
            <pc:docMk/>
            <pc:sldMk cId="4086654878" sldId="264"/>
            <ac:picMk id="3" creationId="{1911FE8B-C111-7939-81AA-A55A6F1F1A26}"/>
          </ac:picMkLst>
        </pc:picChg>
        <pc:picChg chg="add mod">
          <ac:chgData name="Riccardo Berta" userId="c8694f89-bba4-4576-b0a8-456619ca5a8c" providerId="ADAL" clId="{FDDBFC5A-5EA9-5330-BEB8-433D7E3B4C4E}" dt="2025-11-06T06:51:08.764" v="293" actId="1036"/>
          <ac:picMkLst>
            <pc:docMk/>
            <pc:sldMk cId="4086654878" sldId="264"/>
            <ac:picMk id="6" creationId="{BD1086A2-366D-CEE1-37C3-FBB281C426E4}"/>
          </ac:picMkLst>
        </pc:picChg>
        <pc:picChg chg="add mod">
          <ac:chgData name="Riccardo Berta" userId="c8694f89-bba4-4576-b0a8-456619ca5a8c" providerId="ADAL" clId="{FDDBFC5A-5EA9-5330-BEB8-433D7E3B4C4E}" dt="2025-11-06T06:51:44.072" v="324" actId="1036"/>
          <ac:picMkLst>
            <pc:docMk/>
            <pc:sldMk cId="4086654878" sldId="264"/>
            <ac:picMk id="9" creationId="{97E7C0C9-29C4-6B01-C3AF-863FC58F5F7E}"/>
          </ac:picMkLst>
        </pc:picChg>
      </pc:sldChg>
      <pc:sldChg chg="addSp delSp modSp mod">
        <pc:chgData name="Riccardo Berta" userId="c8694f89-bba4-4576-b0a8-456619ca5a8c" providerId="ADAL" clId="{FDDBFC5A-5EA9-5330-BEB8-433D7E3B4C4E}" dt="2025-11-12T12:31:02.464" v="699" actId="1076"/>
        <pc:sldMkLst>
          <pc:docMk/>
          <pc:sldMk cId="3646041668" sldId="270"/>
        </pc:sldMkLst>
        <pc:picChg chg="add mod">
          <ac:chgData name="Riccardo Berta" userId="c8694f89-bba4-4576-b0a8-456619ca5a8c" providerId="ADAL" clId="{FDDBFC5A-5EA9-5330-BEB8-433D7E3B4C4E}" dt="2025-11-12T12:31:02.464" v="699" actId="1076"/>
          <ac:picMkLst>
            <pc:docMk/>
            <pc:sldMk cId="3646041668" sldId="270"/>
            <ac:picMk id="2" creationId="{1A15BC3B-5E4B-532A-9B43-82FBBBBD1A92}"/>
          </ac:picMkLst>
        </pc:picChg>
        <pc:picChg chg="del">
          <ac:chgData name="Riccardo Berta" userId="c8694f89-bba4-4576-b0a8-456619ca5a8c" providerId="ADAL" clId="{FDDBFC5A-5EA9-5330-BEB8-433D7E3B4C4E}" dt="2025-11-12T12:30:42.181" v="693" actId="478"/>
          <ac:picMkLst>
            <pc:docMk/>
            <pc:sldMk cId="3646041668" sldId="270"/>
            <ac:picMk id="7" creationId="{5FB3B079-61CD-2032-56A4-4AF0809FE6EC}"/>
          </ac:picMkLst>
        </pc:picChg>
      </pc:sldChg>
      <pc:sldChg chg="addSp delSp modSp mod">
        <pc:chgData name="Riccardo Berta" userId="c8694f89-bba4-4576-b0a8-456619ca5a8c" providerId="ADAL" clId="{FDDBFC5A-5EA9-5330-BEB8-433D7E3B4C4E}" dt="2025-11-12T12:35:32.440" v="704" actId="1076"/>
        <pc:sldMkLst>
          <pc:docMk/>
          <pc:sldMk cId="1347789488" sldId="272"/>
        </pc:sldMkLst>
        <pc:picChg chg="add mod">
          <ac:chgData name="Riccardo Berta" userId="c8694f89-bba4-4576-b0a8-456619ca5a8c" providerId="ADAL" clId="{FDDBFC5A-5EA9-5330-BEB8-433D7E3B4C4E}" dt="2025-11-12T12:35:32.440" v="704" actId="1076"/>
          <ac:picMkLst>
            <pc:docMk/>
            <pc:sldMk cId="1347789488" sldId="272"/>
            <ac:picMk id="2" creationId="{1ADAF5EA-9EED-BC6A-9870-8CC6740F5333}"/>
          </ac:picMkLst>
        </pc:picChg>
        <pc:picChg chg="del">
          <ac:chgData name="Riccardo Berta" userId="c8694f89-bba4-4576-b0a8-456619ca5a8c" providerId="ADAL" clId="{FDDBFC5A-5EA9-5330-BEB8-433D7E3B4C4E}" dt="2025-11-12T12:35:20.789" v="700" actId="478"/>
          <ac:picMkLst>
            <pc:docMk/>
            <pc:sldMk cId="1347789488" sldId="272"/>
            <ac:picMk id="24" creationId="{7929E277-4E05-3656-B5DF-E17BB06C8DA5}"/>
          </ac:picMkLst>
        </pc:picChg>
      </pc:sldChg>
      <pc:sldChg chg="addSp modSp mod">
        <pc:chgData name="Riccardo Berta" userId="c8694f89-bba4-4576-b0a8-456619ca5a8c" providerId="ADAL" clId="{FDDBFC5A-5EA9-5330-BEB8-433D7E3B4C4E}" dt="2025-11-09T10:54:40.360" v="471" actId="1035"/>
        <pc:sldMkLst>
          <pc:docMk/>
          <pc:sldMk cId="777693477" sldId="273"/>
        </pc:sldMkLst>
        <pc:spChg chg="mod">
          <ac:chgData name="Riccardo Berta" userId="c8694f89-bba4-4576-b0a8-456619ca5a8c" providerId="ADAL" clId="{FDDBFC5A-5EA9-5330-BEB8-433D7E3B4C4E}" dt="2025-11-09T10:54:32.882" v="448" actId="1035"/>
          <ac:spMkLst>
            <pc:docMk/>
            <pc:sldMk cId="777693477" sldId="27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11-09T10:54:40.360" v="471" actId="1035"/>
          <ac:picMkLst>
            <pc:docMk/>
            <pc:sldMk cId="777693477" sldId="273"/>
            <ac:picMk id="2" creationId="{CFA653AD-05B3-A98A-BB31-C150BF5696AC}"/>
          </ac:picMkLst>
        </pc:picChg>
      </pc:sldChg>
      <pc:sldChg chg="addSp delSp modSp mod">
        <pc:chgData name="Riccardo Berta" userId="c8694f89-bba4-4576-b0a8-456619ca5a8c" providerId="ADAL" clId="{FDDBFC5A-5EA9-5330-BEB8-433D7E3B4C4E}" dt="2025-11-12T12:43:38.096" v="774" actId="1036"/>
        <pc:sldMkLst>
          <pc:docMk/>
          <pc:sldMk cId="3752276811" sldId="275"/>
        </pc:sldMkLst>
        <pc:picChg chg="add mod">
          <ac:chgData name="Riccardo Berta" userId="c8694f89-bba4-4576-b0a8-456619ca5a8c" providerId="ADAL" clId="{FDDBFC5A-5EA9-5330-BEB8-433D7E3B4C4E}" dt="2025-11-09T11:00:45.748" v="498" actId="1076"/>
          <ac:picMkLst>
            <pc:docMk/>
            <pc:sldMk cId="3752276811" sldId="275"/>
            <ac:picMk id="2" creationId="{3AB9C046-7FD5-AF16-EE93-D5268785D2C2}"/>
          </ac:picMkLst>
        </pc:picChg>
        <pc:cxnChg chg="mod">
          <ac:chgData name="Riccardo Berta" userId="c8694f89-bba4-4576-b0a8-456619ca5a8c" providerId="ADAL" clId="{FDDBFC5A-5EA9-5330-BEB8-433D7E3B4C4E}" dt="2025-11-12T12:42:54.359" v="730" actId="1036"/>
          <ac:cxnSpMkLst>
            <pc:docMk/>
            <pc:sldMk cId="3752276811" sldId="275"/>
            <ac:cxnSpMk id="4" creationId="{01320C40-399E-7353-EE86-56056A740B36}"/>
          </ac:cxnSpMkLst>
        </pc:cxnChg>
        <pc:cxnChg chg="mod">
          <ac:chgData name="Riccardo Berta" userId="c8694f89-bba4-4576-b0a8-456619ca5a8c" providerId="ADAL" clId="{FDDBFC5A-5EA9-5330-BEB8-433D7E3B4C4E}" dt="2025-11-12T12:43:09.220" v="754" actId="1036"/>
          <ac:cxnSpMkLst>
            <pc:docMk/>
            <pc:sldMk cId="3752276811" sldId="275"/>
            <ac:cxnSpMk id="5" creationId="{287A67D4-CBFF-7A2B-0671-95D638A82FBC}"/>
          </ac:cxnSpMkLst>
        </pc:cxnChg>
        <pc:cxnChg chg="mod">
          <ac:chgData name="Riccardo Berta" userId="c8694f89-bba4-4576-b0a8-456619ca5a8c" providerId="ADAL" clId="{FDDBFC5A-5EA9-5330-BEB8-433D7E3B4C4E}" dt="2025-11-12T12:43:38.096" v="774" actId="1036"/>
          <ac:cxnSpMkLst>
            <pc:docMk/>
            <pc:sldMk cId="3752276811" sldId="275"/>
            <ac:cxnSpMk id="6" creationId="{52EBF7AC-D3BF-5F22-5BD5-3A42863B9C95}"/>
          </ac:cxnSpMkLst>
        </pc:cxnChg>
      </pc:sldChg>
      <pc:sldChg chg="addSp delSp modSp mod">
        <pc:chgData name="Riccardo Berta" userId="c8694f89-bba4-4576-b0a8-456619ca5a8c" providerId="ADAL" clId="{FDDBFC5A-5EA9-5330-BEB8-433D7E3B4C4E}" dt="2025-11-09T11:01:18.440" v="505" actId="1076"/>
        <pc:sldMkLst>
          <pc:docMk/>
          <pc:sldMk cId="1422070688" sldId="276"/>
        </pc:sldMkLst>
        <pc:picChg chg="add mod">
          <ac:chgData name="Riccardo Berta" userId="c8694f89-bba4-4576-b0a8-456619ca5a8c" providerId="ADAL" clId="{FDDBFC5A-5EA9-5330-BEB8-433D7E3B4C4E}" dt="2025-11-09T11:01:18.440" v="505" actId="1076"/>
          <ac:picMkLst>
            <pc:docMk/>
            <pc:sldMk cId="1422070688" sldId="276"/>
            <ac:picMk id="2" creationId="{BE3B2DB4-ABDB-075C-8CA6-54428A874BDF}"/>
          </ac:picMkLst>
        </pc:picChg>
      </pc:sldChg>
      <pc:sldChg chg="addSp delSp modSp mod">
        <pc:chgData name="Riccardo Berta" userId="c8694f89-bba4-4576-b0a8-456619ca5a8c" providerId="ADAL" clId="{FDDBFC5A-5EA9-5330-BEB8-433D7E3B4C4E}" dt="2025-11-11T10:34:37.353" v="585" actId="1076"/>
        <pc:sldMkLst>
          <pc:docMk/>
          <pc:sldMk cId="2193989381" sldId="277"/>
        </pc:sldMkLst>
        <pc:spChg chg="mod">
          <ac:chgData name="Riccardo Berta" userId="c8694f89-bba4-4576-b0a8-456619ca5a8c" providerId="ADAL" clId="{FDDBFC5A-5EA9-5330-BEB8-433D7E3B4C4E}" dt="2025-11-11T10:34:34.725" v="584" actId="20577"/>
          <ac:spMkLst>
            <pc:docMk/>
            <pc:sldMk cId="2193989381" sldId="27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11-11T10:34:37.353" v="585" actId="1076"/>
          <ac:picMkLst>
            <pc:docMk/>
            <pc:sldMk cId="2193989381" sldId="277"/>
            <ac:picMk id="3" creationId="{2DBA36B3-A756-AFB9-AA90-0090DAD998D5}"/>
          </ac:picMkLst>
        </pc:picChg>
        <pc:picChg chg="del">
          <ac:chgData name="Riccardo Berta" userId="c8694f89-bba4-4576-b0a8-456619ca5a8c" providerId="ADAL" clId="{FDDBFC5A-5EA9-5330-BEB8-433D7E3B4C4E}" dt="2025-11-11T10:34:01.608" v="567" actId="478"/>
          <ac:picMkLst>
            <pc:docMk/>
            <pc:sldMk cId="2193989381" sldId="277"/>
            <ac:picMk id="10" creationId="{99DCD067-56C4-697C-0B9D-11C75607EFD8}"/>
          </ac:picMkLst>
        </pc:picChg>
      </pc:sldChg>
      <pc:sldChg chg="addSp delSp modSp mod">
        <pc:chgData name="Riccardo Berta" userId="c8694f89-bba4-4576-b0a8-456619ca5a8c" providerId="ADAL" clId="{FDDBFC5A-5EA9-5330-BEB8-433D7E3B4C4E}" dt="2025-11-11T10:06:08.773" v="566" actId="1076"/>
        <pc:sldMkLst>
          <pc:docMk/>
          <pc:sldMk cId="2808667128" sldId="279"/>
        </pc:sldMkLst>
        <pc:picChg chg="add mod">
          <ac:chgData name="Riccardo Berta" userId="c8694f89-bba4-4576-b0a8-456619ca5a8c" providerId="ADAL" clId="{FDDBFC5A-5EA9-5330-BEB8-433D7E3B4C4E}" dt="2025-11-11T10:06:08.773" v="566" actId="1076"/>
          <ac:picMkLst>
            <pc:docMk/>
            <pc:sldMk cId="2808667128" sldId="279"/>
            <ac:picMk id="2" creationId="{4C3CF0F7-FF70-6127-8FE4-4544ACD493CA}"/>
          </ac:picMkLst>
        </pc:picChg>
        <pc:picChg chg="del">
          <ac:chgData name="Riccardo Berta" userId="c8694f89-bba4-4576-b0a8-456619ca5a8c" providerId="ADAL" clId="{FDDBFC5A-5EA9-5330-BEB8-433D7E3B4C4E}" dt="2025-11-11T10:06:03.200" v="563" actId="478"/>
          <ac:picMkLst>
            <pc:docMk/>
            <pc:sldMk cId="2808667128" sldId="279"/>
            <ac:picMk id="6" creationId="{BEAD26C8-C453-F9E8-23AC-BEFA1A183A66}"/>
          </ac:picMkLst>
        </pc:picChg>
      </pc:sldChg>
      <pc:sldChg chg="modSp mod">
        <pc:chgData name="Riccardo Berta" userId="c8694f89-bba4-4576-b0a8-456619ca5a8c" providerId="ADAL" clId="{FDDBFC5A-5EA9-5330-BEB8-433D7E3B4C4E}" dt="2025-11-11T13:59:36.372" v="607" actId="20577"/>
        <pc:sldMkLst>
          <pc:docMk/>
          <pc:sldMk cId="2883575207" sldId="283"/>
        </pc:sldMkLst>
        <pc:spChg chg="mod">
          <ac:chgData name="Riccardo Berta" userId="c8694f89-bba4-4576-b0a8-456619ca5a8c" providerId="ADAL" clId="{FDDBFC5A-5EA9-5330-BEB8-433D7E3B4C4E}" dt="2025-11-11T13:59:36.372" v="607" actId="20577"/>
          <ac:spMkLst>
            <pc:docMk/>
            <pc:sldMk cId="2883575207" sldId="283"/>
            <ac:spMk id="83" creationId="{00000000-0000-0000-0000-000000000000}"/>
          </ac:spMkLst>
        </pc:spChg>
      </pc:sldChg>
      <pc:sldChg chg="ord">
        <pc:chgData name="Riccardo Berta" userId="c8694f89-bba4-4576-b0a8-456619ca5a8c" providerId="ADAL" clId="{FDDBFC5A-5EA9-5330-BEB8-433D7E3B4C4E}" dt="2025-11-11T15:43:07.307" v="692" actId="20578"/>
        <pc:sldMkLst>
          <pc:docMk/>
          <pc:sldMk cId="2018374624" sldId="290"/>
        </pc:sldMkLst>
      </pc:sldChg>
      <pc:sldChg chg="addSp delSp modSp mod">
        <pc:chgData name="Riccardo Berta" userId="c8694f89-bba4-4576-b0a8-456619ca5a8c" providerId="ADAL" clId="{FDDBFC5A-5EA9-5330-BEB8-433D7E3B4C4E}" dt="2025-11-06T06:42:56.237" v="132" actId="1035"/>
        <pc:sldMkLst>
          <pc:docMk/>
          <pc:sldMk cId="950776311" sldId="295"/>
        </pc:sldMkLst>
        <pc:spChg chg="mod">
          <ac:chgData name="Riccardo Berta" userId="c8694f89-bba4-4576-b0a8-456619ca5a8c" providerId="ADAL" clId="{FDDBFC5A-5EA9-5330-BEB8-433D7E3B4C4E}" dt="2025-11-06T06:42:23.133" v="119" actId="20577"/>
          <ac:spMkLst>
            <pc:docMk/>
            <pc:sldMk cId="950776311" sldId="295"/>
            <ac:spMk id="84" creationId="{28D402CD-64BB-3893-E03C-309CFCD47FC1}"/>
          </ac:spMkLst>
        </pc:spChg>
        <pc:picChg chg="add mod">
          <ac:chgData name="Riccardo Berta" userId="c8694f89-bba4-4576-b0a8-456619ca5a8c" providerId="ADAL" clId="{FDDBFC5A-5EA9-5330-BEB8-433D7E3B4C4E}" dt="2025-11-06T06:42:56.237" v="132" actId="1035"/>
          <ac:picMkLst>
            <pc:docMk/>
            <pc:sldMk cId="950776311" sldId="295"/>
            <ac:picMk id="3" creationId="{02E482B7-7023-A9A0-7A6D-C74E62A90A84}"/>
          </ac:picMkLst>
        </pc:picChg>
      </pc:sldChg>
      <pc:sldChg chg="modSp mod">
        <pc:chgData name="Riccardo Berta" userId="c8694f89-bba4-4576-b0a8-456619ca5a8c" providerId="ADAL" clId="{FDDBFC5A-5EA9-5330-BEB8-433D7E3B4C4E}" dt="2025-11-11T15:37:01.941" v="680" actId="1076"/>
        <pc:sldMkLst>
          <pc:docMk/>
          <pc:sldMk cId="3802580259" sldId="297"/>
        </pc:sldMkLst>
        <pc:spChg chg="mod">
          <ac:chgData name="Riccardo Berta" userId="c8694f89-bba4-4576-b0a8-456619ca5a8c" providerId="ADAL" clId="{FDDBFC5A-5EA9-5330-BEB8-433D7E3B4C4E}" dt="2025-11-11T15:36:54.869" v="679" actId="20577"/>
          <ac:spMkLst>
            <pc:docMk/>
            <pc:sldMk cId="3802580259" sldId="297"/>
            <ac:spMk id="84" creationId="{61C0E819-9EE2-017B-E4FC-36B26FBF69FB}"/>
          </ac:spMkLst>
        </pc:spChg>
        <pc:picChg chg="mod">
          <ac:chgData name="Riccardo Berta" userId="c8694f89-bba4-4576-b0a8-456619ca5a8c" providerId="ADAL" clId="{FDDBFC5A-5EA9-5330-BEB8-433D7E3B4C4E}" dt="2025-11-11T15:37:01.941" v="680" actId="1076"/>
          <ac:picMkLst>
            <pc:docMk/>
            <pc:sldMk cId="3802580259" sldId="297"/>
            <ac:picMk id="9" creationId="{6A04FEB0-79DA-5129-DC1E-2FE67DFF26F5}"/>
          </ac:picMkLst>
        </pc:picChg>
        <pc:picChg chg="mod">
          <ac:chgData name="Riccardo Berta" userId="c8694f89-bba4-4576-b0a8-456619ca5a8c" providerId="ADAL" clId="{FDDBFC5A-5EA9-5330-BEB8-433D7E3B4C4E}" dt="2025-11-11T15:36:30.219" v="664" actId="1076"/>
          <ac:picMkLst>
            <pc:docMk/>
            <pc:sldMk cId="3802580259" sldId="297"/>
            <ac:picMk id="10" creationId="{FD583E6F-FEAC-625D-2D04-7409E9025AC4}"/>
          </ac:picMkLst>
        </pc:picChg>
      </pc:sldChg>
      <pc:sldChg chg="addSp delSp modSp mod">
        <pc:chgData name="Riccardo Berta" userId="c8694f89-bba4-4576-b0a8-456619ca5a8c" providerId="ADAL" clId="{FDDBFC5A-5EA9-5330-BEB8-433D7E3B4C4E}" dt="2025-11-11T15:34:20.514" v="663" actId="1076"/>
        <pc:sldMkLst>
          <pc:docMk/>
          <pc:sldMk cId="1539071723" sldId="302"/>
        </pc:sldMkLst>
        <pc:picChg chg="mod">
          <ac:chgData name="Riccardo Berta" userId="c8694f89-bba4-4576-b0a8-456619ca5a8c" providerId="ADAL" clId="{FDDBFC5A-5EA9-5330-BEB8-433D7E3B4C4E}" dt="2025-11-11T15:34:20.514" v="663" actId="1076"/>
          <ac:picMkLst>
            <pc:docMk/>
            <pc:sldMk cId="1539071723" sldId="302"/>
            <ac:picMk id="4" creationId="{A28F80AE-5245-BB40-F2DE-3A13F64386E8}"/>
          </ac:picMkLst>
        </pc:picChg>
        <pc:picChg chg="add del mod">
          <ac:chgData name="Riccardo Berta" userId="c8694f89-bba4-4576-b0a8-456619ca5a8c" providerId="ADAL" clId="{FDDBFC5A-5EA9-5330-BEB8-433D7E3B4C4E}" dt="2025-11-11T15:31:02.282" v="662" actId="478"/>
          <ac:picMkLst>
            <pc:docMk/>
            <pc:sldMk cId="1539071723" sldId="302"/>
            <ac:picMk id="5" creationId="{13F9FE7D-B142-CF69-AB45-43C6DFDD3FDD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06T06:48:43.952" v="254" actId="1076"/>
        <pc:sldMkLst>
          <pc:docMk/>
          <pc:sldMk cId="3743856282" sldId="303"/>
        </pc:sldMkLst>
        <pc:spChg chg="mod">
          <ac:chgData name="Riccardo Berta" userId="c8694f89-bba4-4576-b0a8-456619ca5a8c" providerId="ADAL" clId="{FDDBFC5A-5EA9-5330-BEB8-433D7E3B4C4E}" dt="2025-11-06T06:48:05.492" v="243" actId="20577"/>
          <ac:spMkLst>
            <pc:docMk/>
            <pc:sldMk cId="3743856282" sldId="303"/>
            <ac:spMk id="83" creationId="{1A0D1C38-47AE-6DE2-C912-88FC75A3F45D}"/>
          </ac:spMkLst>
        </pc:spChg>
        <pc:spChg chg="mod">
          <ac:chgData name="Riccardo Berta" userId="c8694f89-bba4-4576-b0a8-456619ca5a8c" providerId="ADAL" clId="{FDDBFC5A-5EA9-5330-BEB8-433D7E3B4C4E}" dt="2025-11-06T06:48:31.021" v="249" actId="14"/>
          <ac:spMkLst>
            <pc:docMk/>
            <pc:sldMk cId="3743856282" sldId="303"/>
            <ac:spMk id="84" creationId="{543F0AF7-47A3-F2DC-AE9B-1938C58461A4}"/>
          </ac:spMkLst>
        </pc:spChg>
        <pc:picChg chg="mod">
          <ac:chgData name="Riccardo Berta" userId="c8694f89-bba4-4576-b0a8-456619ca5a8c" providerId="ADAL" clId="{FDDBFC5A-5EA9-5330-BEB8-433D7E3B4C4E}" dt="2025-11-06T06:48:43.952" v="254" actId="1076"/>
          <ac:picMkLst>
            <pc:docMk/>
            <pc:sldMk cId="3743856282" sldId="303"/>
            <ac:picMk id="4" creationId="{5E92DA5A-08A3-DACD-85AB-E980967A1346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06T06:52:52.397" v="341" actId="1076"/>
        <pc:sldMkLst>
          <pc:docMk/>
          <pc:sldMk cId="47254946" sldId="304"/>
        </pc:sldMkLst>
        <pc:spChg chg="mod">
          <ac:chgData name="Riccardo Berta" userId="c8694f89-bba4-4576-b0a8-456619ca5a8c" providerId="ADAL" clId="{FDDBFC5A-5EA9-5330-BEB8-433D7E3B4C4E}" dt="2025-11-06T06:52:25.107" v="330" actId="20577"/>
          <ac:spMkLst>
            <pc:docMk/>
            <pc:sldMk cId="47254946" sldId="304"/>
            <ac:spMk id="83" creationId="{0D23E6C1-A109-72B9-8337-AF9B645D7D31}"/>
          </ac:spMkLst>
        </pc:spChg>
        <pc:picChg chg="add mod">
          <ac:chgData name="Riccardo Berta" userId="c8694f89-bba4-4576-b0a8-456619ca5a8c" providerId="ADAL" clId="{FDDBFC5A-5EA9-5330-BEB8-433D7E3B4C4E}" dt="2025-11-06T06:52:52.397" v="341" actId="1076"/>
          <ac:picMkLst>
            <pc:docMk/>
            <pc:sldMk cId="47254946" sldId="304"/>
            <ac:picMk id="5" creationId="{9BBEBBFC-F622-77F8-1FF0-893B1C46E4CE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09T10:48:31.286" v="358" actId="20577"/>
        <pc:sldMkLst>
          <pc:docMk/>
          <pc:sldMk cId="799508863" sldId="305"/>
        </pc:sldMkLst>
        <pc:spChg chg="mod">
          <ac:chgData name="Riccardo Berta" userId="c8694f89-bba4-4576-b0a8-456619ca5a8c" providerId="ADAL" clId="{FDDBFC5A-5EA9-5330-BEB8-433D7E3B4C4E}" dt="2025-11-09T10:48:31.286" v="358" actId="20577"/>
          <ac:spMkLst>
            <pc:docMk/>
            <pc:sldMk cId="799508863" sldId="305"/>
            <ac:spMk id="83" creationId="{5E1C878D-2D8B-5340-D724-CB3A9C9BBDFF}"/>
          </ac:spMkLst>
        </pc:spChg>
        <pc:picChg chg="add mod">
          <ac:chgData name="Riccardo Berta" userId="c8694f89-bba4-4576-b0a8-456619ca5a8c" providerId="ADAL" clId="{FDDBFC5A-5EA9-5330-BEB8-433D7E3B4C4E}" dt="2025-11-09T10:48:28.368" v="354" actId="14100"/>
          <ac:picMkLst>
            <pc:docMk/>
            <pc:sldMk cId="799508863" sldId="305"/>
            <ac:picMk id="3" creationId="{17B5581F-D2CF-9052-65A0-03553F1C8B3F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09T10:48:51.204" v="366" actId="1076"/>
        <pc:sldMkLst>
          <pc:docMk/>
          <pc:sldMk cId="2394359955" sldId="306"/>
        </pc:sldMkLst>
        <pc:spChg chg="mod">
          <ac:chgData name="Riccardo Berta" userId="c8694f89-bba4-4576-b0a8-456619ca5a8c" providerId="ADAL" clId="{FDDBFC5A-5EA9-5330-BEB8-433D7E3B4C4E}" dt="2025-11-09T10:48:36.638" v="361" actId="20577"/>
          <ac:spMkLst>
            <pc:docMk/>
            <pc:sldMk cId="2394359955" sldId="306"/>
            <ac:spMk id="83" creationId="{10DA10CB-C040-7DEC-348D-6B2F7DFB248C}"/>
          </ac:spMkLst>
        </pc:spChg>
        <pc:picChg chg="add mod">
          <ac:chgData name="Riccardo Berta" userId="c8694f89-bba4-4576-b0a8-456619ca5a8c" providerId="ADAL" clId="{FDDBFC5A-5EA9-5330-BEB8-433D7E3B4C4E}" dt="2025-11-09T10:48:51.204" v="366" actId="1076"/>
          <ac:picMkLst>
            <pc:docMk/>
            <pc:sldMk cId="2394359955" sldId="306"/>
            <ac:picMk id="4" creationId="{735AA867-E4CA-57B7-4842-7D2AB0AE2596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09T10:49:46.048" v="380" actId="14100"/>
        <pc:sldMkLst>
          <pc:docMk/>
          <pc:sldMk cId="2617830623" sldId="307"/>
        </pc:sldMkLst>
        <pc:spChg chg="mod">
          <ac:chgData name="Riccardo Berta" userId="c8694f89-bba4-4576-b0a8-456619ca5a8c" providerId="ADAL" clId="{FDDBFC5A-5EA9-5330-BEB8-433D7E3B4C4E}" dt="2025-11-09T10:49:01.581" v="369" actId="20577"/>
          <ac:spMkLst>
            <pc:docMk/>
            <pc:sldMk cId="2617830623" sldId="307"/>
            <ac:spMk id="83" creationId="{7E7386AD-20C3-287C-065F-0149C70B3A52}"/>
          </ac:spMkLst>
        </pc:spChg>
        <pc:picChg chg="add mod">
          <ac:chgData name="Riccardo Berta" userId="c8694f89-bba4-4576-b0a8-456619ca5a8c" providerId="ADAL" clId="{FDDBFC5A-5EA9-5330-BEB8-433D7E3B4C4E}" dt="2025-11-09T10:49:30.351" v="374" actId="1076"/>
          <ac:picMkLst>
            <pc:docMk/>
            <pc:sldMk cId="2617830623" sldId="307"/>
            <ac:picMk id="3" creationId="{EE25D660-9231-B36E-41CB-1056BB5057C9}"/>
          </ac:picMkLst>
        </pc:picChg>
        <pc:picChg chg="add mod">
          <ac:chgData name="Riccardo Berta" userId="c8694f89-bba4-4576-b0a8-456619ca5a8c" providerId="ADAL" clId="{FDDBFC5A-5EA9-5330-BEB8-433D7E3B4C4E}" dt="2025-11-09T10:49:46.048" v="380" actId="14100"/>
          <ac:picMkLst>
            <pc:docMk/>
            <pc:sldMk cId="2617830623" sldId="307"/>
            <ac:picMk id="6" creationId="{DAEC5CC3-EB6F-0110-3146-52577D79E57E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11T10:04:03.913" v="562" actId="1076"/>
        <pc:sldMkLst>
          <pc:docMk/>
          <pc:sldMk cId="213632663" sldId="308"/>
        </pc:sldMkLst>
        <pc:spChg chg="mod">
          <ac:chgData name="Riccardo Berta" userId="c8694f89-bba4-4576-b0a8-456619ca5a8c" providerId="ADAL" clId="{FDDBFC5A-5EA9-5330-BEB8-433D7E3B4C4E}" dt="2025-11-11T10:03:42.335" v="556" actId="20577"/>
          <ac:spMkLst>
            <pc:docMk/>
            <pc:sldMk cId="213632663" sldId="308"/>
            <ac:spMk id="83" creationId="{593E51E6-FBC6-6778-95A3-8DBCE642DF01}"/>
          </ac:spMkLst>
        </pc:spChg>
        <pc:picChg chg="add del mod">
          <ac:chgData name="Riccardo Berta" userId="c8694f89-bba4-4576-b0a8-456619ca5a8c" providerId="ADAL" clId="{FDDBFC5A-5EA9-5330-BEB8-433D7E3B4C4E}" dt="2025-11-11T10:03:38.237" v="552" actId="478"/>
          <ac:picMkLst>
            <pc:docMk/>
            <pc:sldMk cId="213632663" sldId="308"/>
            <ac:picMk id="3" creationId="{5E790A2B-E413-732A-0EA2-F481456651A6}"/>
          </ac:picMkLst>
        </pc:picChg>
        <pc:picChg chg="add mod">
          <ac:chgData name="Riccardo Berta" userId="c8694f89-bba4-4576-b0a8-456619ca5a8c" providerId="ADAL" clId="{FDDBFC5A-5EA9-5330-BEB8-433D7E3B4C4E}" dt="2025-11-11T10:04:03.913" v="562" actId="1076"/>
          <ac:picMkLst>
            <pc:docMk/>
            <pc:sldMk cId="213632663" sldId="308"/>
            <ac:picMk id="4" creationId="{65DBC052-A19A-DC10-2E6F-C6BAE68E86C2}"/>
          </ac:picMkLst>
        </pc:picChg>
      </pc:sldChg>
      <pc:sldChg chg="new del">
        <pc:chgData name="Riccardo Berta" userId="c8694f89-bba4-4576-b0a8-456619ca5a8c" providerId="ADAL" clId="{FDDBFC5A-5EA9-5330-BEB8-433D7E3B4C4E}" dt="2025-11-11T10:02:34.567" v="513" actId="2696"/>
        <pc:sldMkLst>
          <pc:docMk/>
          <pc:sldMk cId="1567470164" sldId="309"/>
        </pc:sldMkLst>
      </pc:sldChg>
      <pc:sldChg chg="addSp delSp modSp add mod">
        <pc:chgData name="Riccardo Berta" userId="c8694f89-bba4-4576-b0a8-456619ca5a8c" providerId="ADAL" clId="{FDDBFC5A-5EA9-5330-BEB8-433D7E3B4C4E}" dt="2025-11-11T10:03:18.747" v="551" actId="1076"/>
        <pc:sldMkLst>
          <pc:docMk/>
          <pc:sldMk cId="3527835401" sldId="309"/>
        </pc:sldMkLst>
        <pc:spChg chg="add del mod">
          <ac:chgData name="Riccardo Berta" userId="c8694f89-bba4-4576-b0a8-456619ca5a8c" providerId="ADAL" clId="{FDDBFC5A-5EA9-5330-BEB8-433D7E3B4C4E}" dt="2025-11-11T10:02:55.802" v="544" actId="478"/>
          <ac:spMkLst>
            <pc:docMk/>
            <pc:sldMk cId="3527835401" sldId="309"/>
            <ac:spMk id="3" creationId="{B6541C5E-A444-B042-4ABE-0C23532EDD86}"/>
          </ac:spMkLst>
        </pc:spChg>
        <pc:spChg chg="mod">
          <ac:chgData name="Riccardo Berta" userId="c8694f89-bba4-4576-b0a8-456619ca5a8c" providerId="ADAL" clId="{FDDBFC5A-5EA9-5330-BEB8-433D7E3B4C4E}" dt="2025-11-11T10:02:48.541" v="541" actId="20577"/>
          <ac:spMkLst>
            <pc:docMk/>
            <pc:sldMk cId="3527835401" sldId="309"/>
            <ac:spMk id="83" creationId="{49A89F0A-A673-D396-EDFF-673E68FC0C3E}"/>
          </ac:spMkLst>
        </pc:spChg>
        <pc:spChg chg="del">
          <ac:chgData name="Riccardo Berta" userId="c8694f89-bba4-4576-b0a8-456619ca5a8c" providerId="ADAL" clId="{FDDBFC5A-5EA9-5330-BEB8-433D7E3B4C4E}" dt="2025-11-11T10:02:54.259" v="543" actId="478"/>
          <ac:spMkLst>
            <pc:docMk/>
            <pc:sldMk cId="3527835401" sldId="309"/>
            <ac:spMk id="84" creationId="{9FA3ACF7-3E63-EE36-7A9D-DF25CACF1103}"/>
          </ac:spMkLst>
        </pc:spChg>
        <pc:picChg chg="add mod">
          <ac:chgData name="Riccardo Berta" userId="c8694f89-bba4-4576-b0a8-456619ca5a8c" providerId="ADAL" clId="{FDDBFC5A-5EA9-5330-BEB8-433D7E3B4C4E}" dt="2025-11-11T10:03:18.747" v="551" actId="1076"/>
          <ac:picMkLst>
            <pc:docMk/>
            <pc:sldMk cId="3527835401" sldId="309"/>
            <ac:picMk id="5" creationId="{4C99A071-27E5-32BD-7BEC-7937EBC27FDE}"/>
          </ac:picMkLst>
        </pc:picChg>
        <pc:picChg chg="del">
          <ac:chgData name="Riccardo Berta" userId="c8694f89-bba4-4576-b0a8-456619ca5a8c" providerId="ADAL" clId="{FDDBFC5A-5EA9-5330-BEB8-433D7E3B4C4E}" dt="2025-11-11T10:02:57.241" v="545" actId="478"/>
          <ac:picMkLst>
            <pc:docMk/>
            <pc:sldMk cId="3527835401" sldId="309"/>
            <ac:picMk id="9" creationId="{1133BDE2-3F91-AF11-F8EF-E9C56CF70B00}"/>
          </ac:picMkLst>
        </pc:picChg>
        <pc:picChg chg="del">
          <ac:chgData name="Riccardo Berta" userId="c8694f89-bba4-4576-b0a8-456619ca5a8c" providerId="ADAL" clId="{FDDBFC5A-5EA9-5330-BEB8-433D7E3B4C4E}" dt="2025-11-11T10:02:51.450" v="542" actId="478"/>
          <ac:picMkLst>
            <pc:docMk/>
            <pc:sldMk cId="3527835401" sldId="309"/>
            <ac:picMk id="11" creationId="{3C316CA5-5308-93C7-3536-B7898F9A7011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12T12:58:04.658" v="776" actId="1076"/>
        <pc:sldMkLst>
          <pc:docMk/>
          <pc:sldMk cId="1661259778" sldId="310"/>
        </pc:sldMkLst>
        <pc:spChg chg="add del mod">
          <ac:chgData name="Riccardo Berta" userId="c8694f89-bba4-4576-b0a8-456619ca5a8c" providerId="ADAL" clId="{FDDBFC5A-5EA9-5330-BEB8-433D7E3B4C4E}" dt="2025-11-11T13:59:22.713" v="595" actId="478"/>
          <ac:spMkLst>
            <pc:docMk/>
            <pc:sldMk cId="1661259778" sldId="310"/>
            <ac:spMk id="5" creationId="{E568E9F1-FCD4-0133-72AA-6FA4634CC458}"/>
          </ac:spMkLst>
        </pc:spChg>
        <pc:spChg chg="mod">
          <ac:chgData name="Riccardo Berta" userId="c8694f89-bba4-4576-b0a8-456619ca5a8c" providerId="ADAL" clId="{FDDBFC5A-5EA9-5330-BEB8-433D7E3B4C4E}" dt="2025-11-11T13:59:17.367" v="593" actId="20577"/>
          <ac:spMkLst>
            <pc:docMk/>
            <pc:sldMk cId="1661259778" sldId="310"/>
            <ac:spMk id="83" creationId="{E0611CAD-4167-86E4-1438-3D7412E0C954}"/>
          </ac:spMkLst>
        </pc:spChg>
        <pc:spChg chg="del">
          <ac:chgData name="Riccardo Berta" userId="c8694f89-bba4-4576-b0a8-456619ca5a8c" providerId="ADAL" clId="{FDDBFC5A-5EA9-5330-BEB8-433D7E3B4C4E}" dt="2025-11-11T13:59:20.435" v="594" actId="478"/>
          <ac:spMkLst>
            <pc:docMk/>
            <pc:sldMk cId="1661259778" sldId="310"/>
            <ac:spMk id="84" creationId="{497E8B8B-A2C9-0EB0-0901-9669E8B1C5B8}"/>
          </ac:spMkLst>
        </pc:spChg>
        <pc:picChg chg="del">
          <ac:chgData name="Riccardo Berta" userId="c8694f89-bba4-4576-b0a8-456619ca5a8c" providerId="ADAL" clId="{FDDBFC5A-5EA9-5330-BEB8-433D7E3B4C4E}" dt="2025-11-11T13:59:30.003" v="598" actId="478"/>
          <ac:picMkLst>
            <pc:docMk/>
            <pc:sldMk cId="1661259778" sldId="310"/>
            <ac:picMk id="3" creationId="{E5928125-1EDB-5713-33CF-72C6C2CA5E7A}"/>
          </ac:picMkLst>
        </pc:picChg>
        <pc:picChg chg="del">
          <ac:chgData name="Riccardo Berta" userId="c8694f89-bba4-4576-b0a8-456619ca5a8c" providerId="ADAL" clId="{FDDBFC5A-5EA9-5330-BEB8-433D7E3B4C4E}" dt="2025-11-11T13:59:28.204" v="596" actId="478"/>
          <ac:picMkLst>
            <pc:docMk/>
            <pc:sldMk cId="1661259778" sldId="310"/>
            <ac:picMk id="4" creationId="{081D3E28-11AB-F178-2674-4DE7F558F1C0}"/>
          </ac:picMkLst>
        </pc:picChg>
        <pc:picChg chg="del">
          <ac:chgData name="Riccardo Berta" userId="c8694f89-bba4-4576-b0a8-456619ca5a8c" providerId="ADAL" clId="{FDDBFC5A-5EA9-5330-BEB8-433D7E3B4C4E}" dt="2025-11-11T13:59:28.637" v="597" actId="478"/>
          <ac:picMkLst>
            <pc:docMk/>
            <pc:sldMk cId="1661259778" sldId="310"/>
            <ac:picMk id="7" creationId="{820F1DE2-F2CA-4D6B-D693-7EA224E5BF06}"/>
          </ac:picMkLst>
        </pc:picChg>
        <pc:picChg chg="add mod">
          <ac:chgData name="Riccardo Berta" userId="c8694f89-bba4-4576-b0a8-456619ca5a8c" providerId="ADAL" clId="{FDDBFC5A-5EA9-5330-BEB8-433D7E3B4C4E}" dt="2025-11-12T12:58:04.658" v="776" actId="1076"/>
          <ac:picMkLst>
            <pc:docMk/>
            <pc:sldMk cId="1661259778" sldId="310"/>
            <ac:picMk id="8" creationId="{CBC655AF-0919-06C5-B4E0-C3053DDCECE4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11T14:10:00.367" v="629" actId="14100"/>
        <pc:sldMkLst>
          <pc:docMk/>
          <pc:sldMk cId="2652878694" sldId="311"/>
        </pc:sldMkLst>
        <pc:spChg chg="add del mod">
          <ac:chgData name="Riccardo Berta" userId="c8694f89-bba4-4576-b0a8-456619ca5a8c" providerId="ADAL" clId="{FDDBFC5A-5EA9-5330-BEB8-433D7E3B4C4E}" dt="2025-11-11T14:09:37.148" v="620" actId="478"/>
          <ac:spMkLst>
            <pc:docMk/>
            <pc:sldMk cId="2652878694" sldId="311"/>
            <ac:spMk id="3" creationId="{873E2482-8E8D-2AAC-E976-349307871E81}"/>
          </ac:spMkLst>
        </pc:spChg>
        <pc:spChg chg="mod">
          <ac:chgData name="Riccardo Berta" userId="c8694f89-bba4-4576-b0a8-456619ca5a8c" providerId="ADAL" clId="{FDDBFC5A-5EA9-5330-BEB8-433D7E3B4C4E}" dt="2025-11-11T14:09:31.123" v="617" actId="20577"/>
          <ac:spMkLst>
            <pc:docMk/>
            <pc:sldMk cId="2652878694" sldId="311"/>
            <ac:spMk id="83" creationId="{89DA53B3-85EA-04EA-6624-899A3AEE1FAB}"/>
          </ac:spMkLst>
        </pc:spChg>
        <pc:spChg chg="del">
          <ac:chgData name="Riccardo Berta" userId="c8694f89-bba4-4576-b0a8-456619ca5a8c" providerId="ADAL" clId="{FDDBFC5A-5EA9-5330-BEB8-433D7E3B4C4E}" dt="2025-11-11T14:09:33.960" v="618" actId="478"/>
          <ac:spMkLst>
            <pc:docMk/>
            <pc:sldMk cId="2652878694" sldId="311"/>
            <ac:spMk id="84" creationId="{7EEFC976-E052-F489-F172-595413B857FD}"/>
          </ac:spMkLst>
        </pc:spChg>
        <pc:picChg chg="add mod">
          <ac:chgData name="Riccardo Berta" userId="c8694f89-bba4-4576-b0a8-456619ca5a8c" providerId="ADAL" clId="{FDDBFC5A-5EA9-5330-BEB8-433D7E3B4C4E}" dt="2025-11-11T14:10:00.367" v="629" actId="14100"/>
          <ac:picMkLst>
            <pc:docMk/>
            <pc:sldMk cId="2652878694" sldId="311"/>
            <ac:picMk id="5" creationId="{6B661BA5-65C5-A9D9-FFAC-D786BEBE1743}"/>
          </ac:picMkLst>
        </pc:picChg>
        <pc:picChg chg="del">
          <ac:chgData name="Riccardo Berta" userId="c8694f89-bba4-4576-b0a8-456619ca5a8c" providerId="ADAL" clId="{FDDBFC5A-5EA9-5330-BEB8-433D7E3B4C4E}" dt="2025-11-11T14:09:37.963" v="621" actId="478"/>
          <ac:picMkLst>
            <pc:docMk/>
            <pc:sldMk cId="2652878694" sldId="311"/>
            <ac:picMk id="6" creationId="{C871C1BD-BD9E-E9AF-76EA-87F1B9BBF5D7}"/>
          </ac:picMkLst>
        </pc:picChg>
        <pc:picChg chg="del">
          <ac:chgData name="Riccardo Berta" userId="c8694f89-bba4-4576-b0a8-456619ca5a8c" providerId="ADAL" clId="{FDDBFC5A-5EA9-5330-BEB8-433D7E3B4C4E}" dt="2025-11-11T14:09:40.661" v="623" actId="478"/>
          <ac:picMkLst>
            <pc:docMk/>
            <pc:sldMk cId="2652878694" sldId="311"/>
            <ac:picMk id="8" creationId="{868C905D-332F-6461-C633-8D29398DE694}"/>
          </ac:picMkLst>
        </pc:picChg>
        <pc:picChg chg="del">
          <ac:chgData name="Riccardo Berta" userId="c8694f89-bba4-4576-b0a8-456619ca5a8c" providerId="ADAL" clId="{FDDBFC5A-5EA9-5330-BEB8-433D7E3B4C4E}" dt="2025-11-11T14:09:38.389" v="622" actId="478"/>
          <ac:picMkLst>
            <pc:docMk/>
            <pc:sldMk cId="2652878694" sldId="311"/>
            <ac:picMk id="9" creationId="{EB61CAFE-86DE-B666-5F5B-B89FAD97DD67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11-11T14:26:15.939" v="648" actId="1076"/>
        <pc:sldMkLst>
          <pc:docMk/>
          <pc:sldMk cId="655106207" sldId="312"/>
        </pc:sldMkLst>
        <pc:spChg chg="add del mod">
          <ac:chgData name="Riccardo Berta" userId="c8694f89-bba4-4576-b0a8-456619ca5a8c" providerId="ADAL" clId="{FDDBFC5A-5EA9-5330-BEB8-433D7E3B4C4E}" dt="2025-11-11T14:25:53.534" v="640" actId="478"/>
          <ac:spMkLst>
            <pc:docMk/>
            <pc:sldMk cId="655106207" sldId="312"/>
            <ac:spMk id="4" creationId="{88FCE086-8B5D-A49F-F28D-53D7DF8EDCFB}"/>
          </ac:spMkLst>
        </pc:spChg>
        <pc:spChg chg="mod">
          <ac:chgData name="Riccardo Berta" userId="c8694f89-bba4-4576-b0a8-456619ca5a8c" providerId="ADAL" clId="{FDDBFC5A-5EA9-5330-BEB8-433D7E3B4C4E}" dt="2025-11-11T14:25:45.929" v="637" actId="20577"/>
          <ac:spMkLst>
            <pc:docMk/>
            <pc:sldMk cId="655106207" sldId="312"/>
            <ac:spMk id="83" creationId="{44D39BEB-62B0-ADFC-35B3-1F34907FFA0A}"/>
          </ac:spMkLst>
        </pc:spChg>
        <pc:spChg chg="del mod">
          <ac:chgData name="Riccardo Berta" userId="c8694f89-bba4-4576-b0a8-456619ca5a8c" providerId="ADAL" clId="{FDDBFC5A-5EA9-5330-BEB8-433D7E3B4C4E}" dt="2025-11-11T14:25:52.375" v="639" actId="478"/>
          <ac:spMkLst>
            <pc:docMk/>
            <pc:sldMk cId="655106207" sldId="312"/>
            <ac:spMk id="84" creationId="{9BB60119-CC79-23B0-315F-A93F79D62BC2}"/>
          </ac:spMkLst>
        </pc:spChg>
        <pc:picChg chg="del">
          <ac:chgData name="Riccardo Berta" userId="c8694f89-bba4-4576-b0a8-456619ca5a8c" providerId="ADAL" clId="{FDDBFC5A-5EA9-5330-BEB8-433D7E3B4C4E}" dt="2025-11-11T14:25:54.538" v="641" actId="478"/>
          <ac:picMkLst>
            <pc:docMk/>
            <pc:sldMk cId="655106207" sldId="312"/>
            <ac:picMk id="3" creationId="{A23BA880-BC7A-AA5A-E70E-F7E62F5C101A}"/>
          </ac:picMkLst>
        </pc:picChg>
        <pc:picChg chg="add mod">
          <ac:chgData name="Riccardo Berta" userId="c8694f89-bba4-4576-b0a8-456619ca5a8c" providerId="ADAL" clId="{FDDBFC5A-5EA9-5330-BEB8-433D7E3B4C4E}" dt="2025-11-11T14:26:15.939" v="648" actId="1076"/>
          <ac:picMkLst>
            <pc:docMk/>
            <pc:sldMk cId="655106207" sldId="312"/>
            <ac:picMk id="6" creationId="{DFD5A9FA-E21C-9054-8DA6-9C09E2ADE4F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FCA22BD-A61A-44DB-FF8A-ADFD9A3EE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41FDC7D-E1EE-F4F9-9220-4D296AA520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9158384-733E-1A98-F125-9E028E07C0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061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926B3B9-0794-3C94-4067-028E264C4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8B849D19-30A3-FB16-94B0-3EA0361D5C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3A3C8EE8-00DD-D4E2-3F1C-EE804DEEB6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641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577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4DDE39C-7642-57E1-816B-F658E5A8F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951AF6B0-03DE-F67A-9E96-7D91608773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FCCD2CD1-5A16-1037-EF10-DE52F79E5F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459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CC005CE-C76D-E92E-793D-39A8CA0D9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FE658B18-0437-29A1-7ECE-E0F7583AF2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AB2E31EF-18BC-D93E-E5A9-D6F20BB059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810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433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7299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664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CD52691-C2FB-3A48-CB24-A51C7D6D7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9F1F2C9E-0616-C796-BE1F-A3EB3E346B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A7058516-598C-CDCC-35F3-2E7545E8BE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555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170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7D068EC-BC7E-3B2D-868E-F9DAC21CC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96DACC7-3540-0041-CDD6-22EC328E9A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578EB406-286F-B753-BA7D-AC0F2FCE50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493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726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3ADAC6E-1202-7F80-9D62-6D6F63084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2BF87FE-CC8A-7779-E104-9DE4F80D68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D0F3D84-A5F9-F464-A0E3-87A8E3C0F6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377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199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268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971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79B9A69-5024-6FB3-5795-53B00F9CB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B40CBB1-57B4-12D5-DD22-8F6A183D37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FE084A4-D393-768E-7C77-BB8D5976B3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9045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387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1051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755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296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4257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524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64724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5946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67699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B596152-8AB5-79A4-4DA6-71F93D36C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BFB3438-25A3-113A-FFD4-1BC12E5FDD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2453DEFF-3B9F-1602-7962-6F69E82B01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6721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5324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9284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12E30203-7D1D-4888-9A71-E98FB79A7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17596F1-E47D-9A00-AAA5-5F0970B4AA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99723B8E-192A-6983-701E-DBACA55A66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6824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408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5992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1715946A-D9FB-0D56-02AE-7877476DF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934AC4D-5322-47CD-6001-4B9DB98BD0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A2EF47B0-E5B7-89C6-A6C0-EA4E0DE073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05478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069556A-59B2-3B7E-FE5C-3A2A5FE04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34ECB2E-30C2-890E-29EF-300775854C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2792324-54FA-2493-3B0C-333839F827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9027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105ADEBD-B95C-47D1-B8E5-339A033D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46477D4E-1E89-1448-11DF-7B4D0BCE12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7DCC406-4181-118F-F228-E483882122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59905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A117D350-1ADA-F123-2489-1CF4A1AB6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E137045-8D13-B81D-0604-F495ECD300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C9ED97B8-6EE4-7F7D-F327-284281F545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09082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3841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275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84A2597-8085-6A63-BCAA-62D6D52D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0427F1E2-9684-73CE-253B-EB7A1FA9D4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547795D0-8DA4-4A5B-2BAE-865B89DDC3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887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676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729DAF14-FF6A-0B39-C19A-A4BD3E65C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DD37887-1F05-5F93-D508-E39A95BD97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701DA8D-D21E-8E1E-B923-A542A4E988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70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0938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64D415B-B2FE-7D4C-A1D1-77CB1AF5B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533BEFCE-1717-7AA2-1792-B90B96FDB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41964BA0-19ED-D820-B5D3-6E96A8FE4B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62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Char char="○"/>
              <a:defRPr sz="1500"/>
            </a:lvl2pPr>
            <a:lvl3pPr marL="1371600" lvl="2" indent="-317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 lang="it-IT" dirty="0"/>
          </a:p>
          <a:p>
            <a:pPr lvl="2"/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2404200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Combinational </a:t>
            </a:r>
            <a:br>
              <a:rPr lang="en-GB" dirty="0"/>
            </a:br>
            <a:r>
              <a:rPr lang="en-GB" dirty="0"/>
              <a:t>Building </a:t>
            </a:r>
            <a:br>
              <a:rPr lang="en-GB" dirty="0"/>
            </a:br>
            <a:r>
              <a:rPr lang="en-GB" dirty="0"/>
              <a:t>Blocks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720CBDEF-DDE0-79F2-ACE0-7BBC605F4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5E1C878D-2D8B-5340-D724-CB3A9C9BBDF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VHDL (1)</a:t>
            </a:r>
            <a:endParaRPr dirty="0"/>
          </a:p>
        </p:txBody>
      </p:sp>
      <p:pic>
        <p:nvPicPr>
          <p:cNvPr id="3" name="Immagine 2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17B5581F-D2CF-9052-65A0-03553F1C8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2" y="1250951"/>
            <a:ext cx="5246565" cy="49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0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6AC57D6-417B-0558-BB29-7AA36A465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10DA10CB-C040-7DEC-348D-6B2F7DFB248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VHDL (2)</a:t>
            </a:r>
            <a:endParaRPr dirty="0"/>
          </a:p>
        </p:txBody>
      </p:sp>
      <p:pic>
        <p:nvPicPr>
          <p:cNvPr id="4" name="Immagine 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735AA867-E4CA-57B7-4842-7D2AB0AE2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67" y="1167130"/>
            <a:ext cx="60325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59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9C1D9DB-2AEF-3BBB-49E2-8AB934BDE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E7386AD-20C3-287C-065F-0149C70B3A5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VHDL (3)</a:t>
            </a:r>
            <a:endParaRPr dirty="0"/>
          </a:p>
        </p:txBody>
      </p:sp>
      <p:pic>
        <p:nvPicPr>
          <p:cNvPr id="3" name="Immagine 2" descr="Immagine che contiene testo, Carattere, ricevuta, bianco&#10;&#10;Il contenuto generato dall'IA potrebbe non essere corretto.">
            <a:extLst>
              <a:ext uri="{FF2B5EF4-FFF2-40B4-BE49-F238E27FC236}">
                <a16:creationId xmlns:a16="http://schemas.microsoft.com/office/drawing/2014/main" id="{EE25D660-9231-B36E-41CB-1056BB505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06" y="1082419"/>
            <a:ext cx="6159500" cy="2082800"/>
          </a:xfrm>
          <a:prstGeom prst="rect">
            <a:avLst/>
          </a:prstGeom>
        </p:spPr>
      </p:pic>
      <p:pic>
        <p:nvPicPr>
          <p:cNvPr id="6" name="Immagine 5" descr="Immagine che contiene testo, schermata, Carattere, bianco&#10;&#10;Il contenuto generato dall'IA potrebbe non essere corretto.">
            <a:extLst>
              <a:ext uri="{FF2B5EF4-FFF2-40B4-BE49-F238E27FC236}">
                <a16:creationId xmlns:a16="http://schemas.microsoft.com/office/drawing/2014/main" id="{DAEC5CC3-EB6F-0110-3146-52577D79E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05" y="3318021"/>
            <a:ext cx="5429055" cy="288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30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diagramma, testo, linea, Carattere&#10;&#10;Descrizione generata automaticamente">
            <a:extLst>
              <a:ext uri="{FF2B5EF4-FFF2-40B4-BE49-F238E27FC236}">
                <a16:creationId xmlns:a16="http://schemas.microsoft.com/office/drawing/2014/main" id="{3E92D94B-A999-722F-CF6E-EC4279807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586" y="1768517"/>
            <a:ext cx="4814940" cy="1531018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Decoder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677886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device with </a:t>
            </a:r>
            <a:r>
              <a:rPr lang="en-GB" b="1" dirty="0"/>
              <a:t>N inputs</a:t>
            </a:r>
            <a:r>
              <a:rPr lang="en-GB" dirty="0"/>
              <a:t> and </a:t>
            </a:r>
            <a:r>
              <a:rPr lang="en-GB" b="1" dirty="0"/>
              <a:t>2</a:t>
            </a:r>
            <a:r>
              <a:rPr lang="en-GB" b="1" baseline="30000" dirty="0"/>
              <a:t>N</a:t>
            </a:r>
            <a:r>
              <a:rPr lang="en-GB" b="1" dirty="0"/>
              <a:t> outputs</a:t>
            </a:r>
            <a:r>
              <a:rPr lang="en-GB" dirty="0"/>
              <a:t> that asserts </a:t>
            </a:r>
            <a:r>
              <a:rPr lang="en-GB" b="1" dirty="0"/>
              <a:t>exactly one </a:t>
            </a:r>
            <a:r>
              <a:rPr lang="en-GB" dirty="0"/>
              <a:t>of its outputs depending on the input combination</a:t>
            </a:r>
          </a:p>
          <a:p>
            <a:pPr lvl="0"/>
            <a:r>
              <a:rPr lang="en-GB" dirty="0"/>
              <a:t>For example, consider a 2:4 decoder</a:t>
            </a:r>
          </a:p>
          <a:p>
            <a:pPr lvl="1"/>
            <a:r>
              <a:rPr lang="en-GB" dirty="0"/>
              <a:t>when A</a:t>
            </a:r>
            <a:r>
              <a:rPr lang="en-GB" baseline="-25000" dirty="0"/>
              <a:t>1:0</a:t>
            </a:r>
            <a:r>
              <a:rPr lang="en-GB" dirty="0"/>
              <a:t> = 00, Y</a:t>
            </a:r>
            <a:r>
              <a:rPr lang="en-GB" baseline="-25000" dirty="0"/>
              <a:t>0</a:t>
            </a:r>
            <a:r>
              <a:rPr lang="en-GB" dirty="0"/>
              <a:t> is 1</a:t>
            </a:r>
          </a:p>
          <a:p>
            <a:pPr lvl="1"/>
            <a:r>
              <a:rPr lang="en-GB" dirty="0"/>
              <a:t>when A</a:t>
            </a:r>
            <a:r>
              <a:rPr lang="en-GB" baseline="-25000" dirty="0"/>
              <a:t>1:0</a:t>
            </a:r>
            <a:r>
              <a:rPr lang="en-GB" dirty="0"/>
              <a:t> = 01, Y</a:t>
            </a:r>
            <a:r>
              <a:rPr lang="en-GB" baseline="-25000" dirty="0"/>
              <a:t>1</a:t>
            </a:r>
            <a:r>
              <a:rPr lang="en-GB" dirty="0"/>
              <a:t> is 1</a:t>
            </a:r>
          </a:p>
          <a:p>
            <a:pPr lvl="1"/>
            <a:r>
              <a:rPr lang="en-GB" dirty="0"/>
              <a:t>and so forth</a:t>
            </a:r>
          </a:p>
          <a:p>
            <a:pPr lvl="0"/>
            <a:r>
              <a:rPr lang="en-GB" dirty="0"/>
              <a:t>The outputs are called </a:t>
            </a:r>
            <a:r>
              <a:rPr lang="en-GB" b="1" dirty="0"/>
              <a:t>one-hot, </a:t>
            </a:r>
            <a:r>
              <a:rPr lang="en-GB" dirty="0"/>
              <a:t>because just one is “hot” (HIGH) at a given time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In the implementation, each gate depends on either the </a:t>
            </a:r>
            <a:br>
              <a:rPr lang="en-GB" dirty="0"/>
            </a:br>
            <a:r>
              <a:rPr lang="en-GB" dirty="0"/>
              <a:t>true or the complementary form of each input </a:t>
            </a:r>
          </a:p>
          <a:p>
            <a:pPr lvl="1"/>
            <a:r>
              <a:rPr lang="en-GB" dirty="0"/>
              <a:t>an </a:t>
            </a:r>
            <a:r>
              <a:rPr lang="en-GB" b="1" dirty="0"/>
              <a:t>N:2</a:t>
            </a:r>
            <a:r>
              <a:rPr lang="en-GB" b="1" baseline="30000" dirty="0"/>
              <a:t>N</a:t>
            </a:r>
            <a:r>
              <a:rPr lang="en-GB" b="1" dirty="0"/>
              <a:t> decoder</a:t>
            </a:r>
            <a:r>
              <a:rPr lang="en-GB" dirty="0"/>
              <a:t> can be constructed from </a:t>
            </a:r>
            <a:r>
              <a:rPr lang="en-GB" b="1" dirty="0"/>
              <a:t>2</a:t>
            </a:r>
            <a:r>
              <a:rPr lang="en-GB" b="1" baseline="30000" dirty="0"/>
              <a:t>N</a:t>
            </a:r>
            <a:r>
              <a:rPr lang="en-GB" b="1" dirty="0"/>
              <a:t> N-input AND</a:t>
            </a:r>
            <a:br>
              <a:rPr lang="en-GB" b="1" dirty="0"/>
            </a:br>
            <a:r>
              <a:rPr lang="en-GB" b="1" dirty="0"/>
              <a:t>gates</a:t>
            </a:r>
            <a:r>
              <a:rPr lang="en-GB" dirty="0"/>
              <a:t> that accept the various combinations of true or </a:t>
            </a:r>
            <a:br>
              <a:rPr lang="en-GB" dirty="0"/>
            </a:br>
            <a:r>
              <a:rPr lang="en-GB" dirty="0"/>
              <a:t>complementary inputs</a:t>
            </a:r>
          </a:p>
          <a:p>
            <a:pPr lvl="1"/>
            <a:r>
              <a:rPr lang="en-GB" dirty="0"/>
              <a:t>each output in a decoder represents a single minterm</a:t>
            </a:r>
          </a:p>
          <a:p>
            <a:pPr lvl="2"/>
            <a:r>
              <a:rPr lang="en-GB" dirty="0"/>
              <a:t>for example, Y</a:t>
            </a:r>
            <a:r>
              <a:rPr lang="en-GB" baseline="-25000" dirty="0"/>
              <a:t>3</a:t>
            </a:r>
            <a:r>
              <a:rPr lang="en-GB" dirty="0"/>
              <a:t> represents the minterm A</a:t>
            </a:r>
            <a:r>
              <a:rPr lang="en-GB" baseline="-25000" dirty="0"/>
              <a:t>1 </a:t>
            </a:r>
            <a:r>
              <a:rPr lang="en-GB" dirty="0"/>
              <a:t>A</a:t>
            </a:r>
            <a:r>
              <a:rPr lang="en-GB" baseline="-25000" dirty="0"/>
              <a:t>0</a:t>
            </a:r>
            <a:r>
              <a:rPr lang="en-GB" dirty="0"/>
              <a:t>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5C03672-C439-E837-E528-825567AFD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481" y="3885593"/>
            <a:ext cx="2456469" cy="267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65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6C54CB2-6EE6-46CB-870F-5FA9C955B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0D23E6C1-A109-72B9-8337-AF9B645D7D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Decoder VHDL</a:t>
            </a:r>
            <a:endParaRPr dirty="0"/>
          </a:p>
        </p:txBody>
      </p:sp>
      <p:pic>
        <p:nvPicPr>
          <p:cNvPr id="5" name="Immagine 4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9BBEBBFC-F622-77F8-1FF0-893B1C46E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91" y="1406954"/>
            <a:ext cx="6545618" cy="45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4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4CF3540-73C6-3A0C-75B4-D1B7EC247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C36BFC5-24C1-376C-7C39-EEE02F1C68F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Decoder example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0B241F02-AA73-C8C1-E527-569366491C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229163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decoder can be used to control which of several lines is “on” based on the binary value of the input. It can be used in </a:t>
            </a:r>
            <a:r>
              <a:rPr lang="en-GB" b="1" dirty="0"/>
              <a:t>memory address selection</a:t>
            </a:r>
            <a:r>
              <a:rPr lang="en-GB" dirty="0"/>
              <a:t>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D548156-4ED9-6B2D-5FE6-1F9D15859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21" y="1947943"/>
            <a:ext cx="8438394" cy="46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42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Decoder Logic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Decoders can be combined with OR gates </a:t>
            </a:r>
            <a:r>
              <a:rPr lang="en-GB" b="1" dirty="0"/>
              <a:t>to build logic functions</a:t>
            </a:r>
          </a:p>
          <a:p>
            <a:pPr lvl="1"/>
            <a:r>
              <a:rPr lang="en-GB" dirty="0"/>
              <a:t>because each output of a decoder represents a single minterm, the function is built as the OR of all of the minterms in the function</a:t>
            </a:r>
          </a:p>
          <a:p>
            <a:pPr lvl="1"/>
            <a:r>
              <a:rPr lang="en-GB" dirty="0"/>
              <a:t>example:  a two-input XNOR function using a 2:4 decoder and a single OR gate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An N-input function with M 1s in the truth table can be built with an N:2N decoder and an M-input OR. </a:t>
            </a:r>
          </a:p>
          <a:p>
            <a:pPr lvl="1"/>
            <a:endParaRPr lang="en-GB" dirty="0"/>
          </a:p>
        </p:txBody>
      </p:sp>
      <p:pic>
        <p:nvPicPr>
          <p:cNvPr id="4" name="Immagine 3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B1D2A674-5514-019F-6DC8-518A4F3FA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942" y="2516392"/>
            <a:ext cx="2947924" cy="334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46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Half and Full Adders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Addition is one of the most common operations in digital systems</a:t>
            </a:r>
          </a:p>
          <a:p>
            <a:pPr lvl="0"/>
            <a:endParaRPr lang="en-GB" dirty="0"/>
          </a:p>
          <a:p>
            <a:pPr lvl="0"/>
            <a:r>
              <a:rPr lang="en-GB" b="1" dirty="0"/>
              <a:t>Half adder</a:t>
            </a:r>
          </a:p>
          <a:p>
            <a:pPr lvl="1"/>
            <a:r>
              <a:rPr lang="en-GB" dirty="0"/>
              <a:t>two inputs, A and B, and two outputs, S and </a:t>
            </a:r>
            <a:r>
              <a:rPr lang="en-GB" dirty="0" err="1"/>
              <a:t>C</a:t>
            </a:r>
            <a:r>
              <a:rPr lang="en-GB" baseline="-25000" dirty="0" err="1"/>
              <a:t>out</a:t>
            </a:r>
            <a:endParaRPr lang="en-GB" baseline="-25000" dirty="0"/>
          </a:p>
          <a:p>
            <a:pPr lvl="1"/>
            <a:r>
              <a:rPr lang="en-GB" dirty="0"/>
              <a:t>S is the sum of A and B</a:t>
            </a:r>
          </a:p>
          <a:p>
            <a:pPr lvl="1"/>
            <a:r>
              <a:rPr lang="en-GB" dirty="0" err="1"/>
              <a:t>C</a:t>
            </a:r>
            <a:r>
              <a:rPr lang="en-GB" baseline="-25000" dirty="0" err="1"/>
              <a:t>out</a:t>
            </a:r>
            <a:r>
              <a:rPr lang="en-GB" dirty="0"/>
              <a:t> is the eventual carry out </a:t>
            </a:r>
          </a:p>
          <a:p>
            <a:pPr marL="120650" indent="0">
              <a:buNone/>
            </a:pPr>
            <a:endParaRPr lang="en-GB" dirty="0"/>
          </a:p>
          <a:p>
            <a:pPr lvl="0"/>
            <a:r>
              <a:rPr lang="en-GB" dirty="0"/>
              <a:t>In a multi-bit adder, </a:t>
            </a:r>
            <a:r>
              <a:rPr lang="en-GB" dirty="0" err="1"/>
              <a:t>C</a:t>
            </a:r>
            <a:r>
              <a:rPr lang="en-GB" baseline="-25000" dirty="0" err="1"/>
              <a:t>out</a:t>
            </a:r>
            <a:r>
              <a:rPr lang="en-GB" dirty="0"/>
              <a:t> is added (carried) in to the next most significant bit</a:t>
            </a:r>
          </a:p>
          <a:p>
            <a:pPr lvl="1"/>
            <a:r>
              <a:rPr lang="en-GB" dirty="0"/>
              <a:t>half adder lacks a C</a:t>
            </a:r>
            <a:r>
              <a:rPr lang="en-GB" baseline="-25000" dirty="0"/>
              <a:t>in</a:t>
            </a:r>
            <a:r>
              <a:rPr lang="en-GB" dirty="0"/>
              <a:t> input to accept the </a:t>
            </a:r>
            <a:r>
              <a:rPr lang="en-GB" dirty="0" err="1"/>
              <a:t>C</a:t>
            </a:r>
            <a:r>
              <a:rPr lang="en-GB" baseline="-25000" dirty="0" err="1"/>
              <a:t>out</a:t>
            </a:r>
            <a:r>
              <a:rPr lang="en-GB" dirty="0"/>
              <a:t> of the previous column</a:t>
            </a:r>
          </a:p>
          <a:p>
            <a:pPr lvl="1"/>
            <a:endParaRPr lang="en-GB" dirty="0"/>
          </a:p>
          <a:p>
            <a:r>
              <a:rPr lang="en-GB" b="1" dirty="0"/>
              <a:t>Full Adder</a:t>
            </a:r>
          </a:p>
          <a:p>
            <a:pPr lvl="1"/>
            <a:r>
              <a:rPr lang="en-GB" dirty="0"/>
              <a:t>accepts also the carry in </a:t>
            </a:r>
            <a:r>
              <a:rPr lang="en-GB" dirty="0" err="1"/>
              <a:t>C</a:t>
            </a:r>
            <a:r>
              <a:rPr lang="en-GB" baseline="-25000" dirty="0" err="1"/>
              <a:t>in</a:t>
            </a:r>
            <a:endParaRPr lang="en-GB" baseline="-25000" dirty="0"/>
          </a:p>
        </p:txBody>
      </p:sp>
      <p:pic>
        <p:nvPicPr>
          <p:cNvPr id="9" name="Immagine 8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1C1085A4-FCD9-353C-F995-523A32E41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740" y="4359834"/>
            <a:ext cx="3678517" cy="2205857"/>
          </a:xfrm>
          <a:prstGeom prst="rect">
            <a:avLst/>
          </a:prstGeom>
        </p:spPr>
      </p:pic>
      <p:pic>
        <p:nvPicPr>
          <p:cNvPr id="13" name="Immagine 12" descr="Immagine che contiene diagramma, linea, Piano, origami&#10;&#10;Descrizione generata automaticamente">
            <a:extLst>
              <a:ext uri="{FF2B5EF4-FFF2-40B4-BE49-F238E27FC236}">
                <a16:creationId xmlns:a16="http://schemas.microsoft.com/office/drawing/2014/main" id="{61D51312-04D7-B9CB-5AA3-59CC65F8A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95" y="2007103"/>
            <a:ext cx="2933770" cy="149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35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 Propagate Adder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2911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A </a:t>
            </a:r>
            <a:r>
              <a:rPr lang="en-GB" b="1" dirty="0"/>
              <a:t>N-bit adder</a:t>
            </a:r>
            <a:r>
              <a:rPr lang="en-GB" dirty="0"/>
              <a:t> that sums two N-bit inputs and a carry-in to </a:t>
            </a:r>
            <a:br>
              <a:rPr lang="en-GB" dirty="0"/>
            </a:br>
            <a:r>
              <a:rPr lang="en-GB" dirty="0"/>
              <a:t>produce  an N-bit result and a carry-out</a:t>
            </a:r>
          </a:p>
          <a:p>
            <a:pPr lvl="1"/>
            <a:r>
              <a:rPr lang="en-GB" dirty="0"/>
              <a:t>the carry bit propagates into the adder</a:t>
            </a:r>
          </a:p>
          <a:p>
            <a:pPr lvl="1"/>
            <a:r>
              <a:rPr lang="en-GB" dirty="0"/>
              <a:t>drawn like a full adder except that input/output are </a:t>
            </a:r>
            <a:r>
              <a:rPr lang="en-GB" b="1" dirty="0"/>
              <a:t>busses</a:t>
            </a:r>
            <a:r>
              <a:rPr lang="en-GB" dirty="0"/>
              <a:t> rather than single bits</a:t>
            </a:r>
          </a:p>
          <a:p>
            <a:r>
              <a:rPr lang="en-GB" dirty="0"/>
              <a:t>Simplest way to build: chain together N full adders </a:t>
            </a:r>
            <a:r>
              <a:rPr lang="en-GB" b="1" dirty="0"/>
              <a:t>(Ripple-Carry Adder RCA)</a:t>
            </a:r>
          </a:p>
          <a:p>
            <a:pPr lvl="1"/>
            <a:r>
              <a:rPr lang="en-GB" dirty="0" err="1"/>
              <a:t>C</a:t>
            </a:r>
            <a:r>
              <a:rPr lang="en-GB" baseline="-25000" dirty="0" err="1"/>
              <a:t>ouy</a:t>
            </a:r>
            <a:r>
              <a:rPr lang="en-GB" dirty="0"/>
              <a:t> of one stage acts as the C</a:t>
            </a:r>
            <a:r>
              <a:rPr lang="en-GB" baseline="-25000" dirty="0"/>
              <a:t>in</a:t>
            </a:r>
            <a:r>
              <a:rPr lang="en-GB" dirty="0"/>
              <a:t> of the next stage</a:t>
            </a:r>
          </a:p>
          <a:p>
            <a:pPr lvl="1"/>
            <a:endParaRPr lang="en-GB" b="1" dirty="0"/>
          </a:p>
          <a:p>
            <a:pPr lvl="1"/>
            <a:endParaRPr lang="en-GB" b="1" dirty="0"/>
          </a:p>
          <a:p>
            <a:pPr lvl="1"/>
            <a:endParaRPr lang="en-GB" sz="400" b="1" dirty="0"/>
          </a:p>
          <a:p>
            <a:pPr lvl="1"/>
            <a:endParaRPr lang="en-GB" sz="400" b="1" dirty="0"/>
          </a:p>
          <a:p>
            <a:pPr lvl="1"/>
            <a:endParaRPr lang="en-GB" sz="400" b="1" dirty="0"/>
          </a:p>
          <a:p>
            <a:r>
              <a:rPr lang="en-GB" dirty="0"/>
              <a:t>A good application of modularity and regularity</a:t>
            </a:r>
          </a:p>
          <a:p>
            <a:pPr lvl="1"/>
            <a:r>
              <a:rPr lang="en-GB" dirty="0"/>
              <a:t>full adder module is reused many times to form a larger system</a:t>
            </a:r>
          </a:p>
          <a:p>
            <a:r>
              <a:rPr lang="en-GB" dirty="0"/>
              <a:t>It is </a:t>
            </a:r>
            <a:r>
              <a:rPr lang="en-GB" b="1" dirty="0"/>
              <a:t>slow when N is large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S</a:t>
            </a:r>
            <a:r>
              <a:rPr lang="en-GB" baseline="-25000" dirty="0"/>
              <a:t>3</a:t>
            </a:r>
            <a:r>
              <a:rPr lang="en-GB" dirty="0"/>
              <a:t> depends on C</a:t>
            </a:r>
            <a:r>
              <a:rPr lang="en-GB" baseline="-25000" dirty="0"/>
              <a:t>2</a:t>
            </a:r>
            <a:r>
              <a:rPr lang="en-GB" dirty="0"/>
              <a:t>, which depends on C</a:t>
            </a:r>
            <a:r>
              <a:rPr lang="en-GB" baseline="-25000" dirty="0"/>
              <a:t>1</a:t>
            </a:r>
            <a:r>
              <a:rPr lang="en-GB" dirty="0"/>
              <a:t>, and so forth</a:t>
            </a:r>
          </a:p>
          <a:p>
            <a:pPr lvl="1"/>
            <a:r>
              <a:rPr lang="en-GB" dirty="0"/>
              <a:t>the delay of the adder t</a:t>
            </a:r>
            <a:r>
              <a:rPr lang="en-GB" baseline="-25000" dirty="0"/>
              <a:t>riple </a:t>
            </a:r>
            <a:r>
              <a:rPr lang="en-GB" dirty="0"/>
              <a:t>= N * </a:t>
            </a:r>
            <a:r>
              <a:rPr lang="en-GB" dirty="0" err="1"/>
              <a:t>t</a:t>
            </a:r>
            <a:r>
              <a:rPr lang="en-GB" baseline="-25000" dirty="0" err="1"/>
              <a:t>FA</a:t>
            </a:r>
            <a:r>
              <a:rPr lang="en-GB" baseline="-25000" dirty="0"/>
              <a:t> </a:t>
            </a:r>
            <a:r>
              <a:rPr lang="en-GB" dirty="0"/>
              <a:t>grows directly with the number of bits</a:t>
            </a:r>
          </a:p>
        </p:txBody>
      </p:sp>
      <p:pic>
        <p:nvPicPr>
          <p:cNvPr id="9" name="Immagine 8" descr="Immagine che contiene diagramma, schizzo, origami, linea&#10;&#10;Descrizione generata automaticamente">
            <a:extLst>
              <a:ext uri="{FF2B5EF4-FFF2-40B4-BE49-F238E27FC236}">
                <a16:creationId xmlns:a16="http://schemas.microsoft.com/office/drawing/2014/main" id="{B95D47AB-BD41-52AD-1CC2-6CD72BABE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81" y="3233300"/>
            <a:ext cx="3935131" cy="126176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C021A94-D118-2743-A475-EBBBEDD64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132" y="196826"/>
            <a:ext cx="2160118" cy="17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29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6EDB1876-DC46-C1CC-2915-B9CE25697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49A89F0A-A673-D396-EDFF-673E68FC0C3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CPA VHDL</a:t>
            </a:r>
          </a:p>
        </p:txBody>
      </p:sp>
      <p:pic>
        <p:nvPicPr>
          <p:cNvPr id="5" name="Immagine 4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4C99A071-27E5-32BD-7BEC-7937EBC27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" y="1246933"/>
            <a:ext cx="5039360" cy="41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35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68BF7-2F3B-A5C4-4F7E-1982399FCE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Index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BFAA1C-1163-169B-2D77-6FEF73CC8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23686"/>
            <a:ext cx="8258863" cy="3210627"/>
          </a:xfrm>
        </p:spPr>
        <p:txBody>
          <a:bodyPr/>
          <a:lstStyle/>
          <a:p>
            <a:r>
              <a:rPr lang="en-GB" dirty="0"/>
              <a:t>Building Block definition</a:t>
            </a:r>
          </a:p>
          <a:p>
            <a:r>
              <a:rPr lang="en-GB" dirty="0"/>
              <a:t>Multiplexer</a:t>
            </a:r>
          </a:p>
          <a:p>
            <a:r>
              <a:rPr lang="en-GB" dirty="0"/>
              <a:t>Decoders</a:t>
            </a:r>
          </a:p>
          <a:p>
            <a:r>
              <a:rPr lang="en-GB" dirty="0"/>
              <a:t>Adders</a:t>
            </a:r>
          </a:p>
          <a:p>
            <a:r>
              <a:rPr lang="en-GB" dirty="0"/>
              <a:t>Subtractor</a:t>
            </a:r>
          </a:p>
          <a:p>
            <a:r>
              <a:rPr lang="en-GB" dirty="0"/>
              <a:t>Comparators</a:t>
            </a:r>
          </a:p>
          <a:p>
            <a:r>
              <a:rPr lang="en-GB" dirty="0"/>
              <a:t>Arithmetic/Logical Unit (ALU)</a:t>
            </a:r>
          </a:p>
          <a:p>
            <a:r>
              <a:rPr lang="en-GB" dirty="0"/>
              <a:t>Shifters and Rotators</a:t>
            </a:r>
          </a:p>
          <a:p>
            <a:r>
              <a:rPr lang="en-GB" dirty="0"/>
              <a:t>Multiplier and divider </a:t>
            </a:r>
          </a:p>
          <a:p>
            <a:r>
              <a:rPr lang="en-GB" dirty="0"/>
              <a:t>Floating-Point Addition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556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Carry-Lookahead Adder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RCA are slow because the carry must propagate:</a:t>
            </a:r>
          </a:p>
          <a:p>
            <a:pPr lvl="0"/>
            <a:endParaRPr lang="en-GB" dirty="0"/>
          </a:p>
          <a:p>
            <a:pPr lvl="0"/>
            <a:endParaRPr lang="en-GB" sz="1200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The idea is to </a:t>
            </a:r>
            <a:r>
              <a:rPr lang="en-GB" b="1" dirty="0"/>
              <a:t>divide the adder into blocks</a:t>
            </a:r>
            <a:r>
              <a:rPr lang="en-GB" dirty="0"/>
              <a:t> and determine the carry out of a block </a:t>
            </a:r>
            <a:r>
              <a:rPr lang="en-GB" b="1" dirty="0"/>
              <a:t>as soon as</a:t>
            </a:r>
            <a:r>
              <a:rPr lang="en-GB" dirty="0"/>
              <a:t> the carry in is known</a:t>
            </a:r>
          </a:p>
          <a:p>
            <a:pPr lvl="1"/>
            <a:r>
              <a:rPr lang="en-GB" dirty="0"/>
              <a:t>it looks ahead across the blocks rather than wait to ripple through all the full adders </a:t>
            </a:r>
          </a:p>
          <a:p>
            <a:pPr lvl="1"/>
            <a:endParaRPr lang="en-GB" dirty="0"/>
          </a:p>
        </p:txBody>
      </p:sp>
      <p:pic>
        <p:nvPicPr>
          <p:cNvPr id="3" name="Immagine 2" descr="Immagine che contiene Carattere, linea, bianco, design&#10;&#10;Descrizione generata automaticamente">
            <a:extLst>
              <a:ext uri="{FF2B5EF4-FFF2-40B4-BE49-F238E27FC236}">
                <a16:creationId xmlns:a16="http://schemas.microsoft.com/office/drawing/2014/main" id="{542069C3-2C4D-689E-7CDF-CBB989162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49" y="1908882"/>
            <a:ext cx="8639102" cy="136511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1A15BC3B-5E4B-532A-9B43-82FBBBBD1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2588"/>
            <a:ext cx="8981250" cy="182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41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D8320C8F-90CE-A429-4BF7-B760AF8EB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4959FA6-4EB2-907B-7A8B-FA7754A6D9E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Carry-Lookahead Adder (2)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81F79F13-0052-33B5-1EF2-D11B728602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Carry-Lookahead Adder CLA </a:t>
            </a:r>
            <a:r>
              <a:rPr lang="en-GB" dirty="0"/>
              <a:t>use </a:t>
            </a:r>
            <a:r>
              <a:rPr lang="en-GB" b="1" dirty="0"/>
              <a:t>generate</a:t>
            </a:r>
            <a:r>
              <a:rPr lang="en-GB" dirty="0"/>
              <a:t> (G) and </a:t>
            </a:r>
            <a:r>
              <a:rPr lang="en-GB" b="1" dirty="0"/>
              <a:t>propagate</a:t>
            </a:r>
            <a:r>
              <a:rPr lang="en-GB" dirty="0"/>
              <a:t> (P) signals </a:t>
            </a:r>
          </a:p>
          <a:p>
            <a:r>
              <a:rPr lang="en-GB" dirty="0"/>
              <a:t>A column “</a:t>
            </a:r>
            <a:r>
              <a:rPr lang="en-GB" b="1" dirty="0"/>
              <a:t>generates</a:t>
            </a:r>
            <a:r>
              <a:rPr lang="en-GB" dirty="0"/>
              <a:t>” a carry if it produces a carry independent of its carry-in </a:t>
            </a:r>
          </a:p>
          <a:p>
            <a:pPr lvl="1"/>
            <a:r>
              <a:rPr lang="en-GB" dirty="0"/>
              <a:t>both input are 1 -&gt;  </a:t>
            </a:r>
            <a:r>
              <a:rPr lang="en-GB" b="1" dirty="0"/>
              <a:t>G</a:t>
            </a:r>
            <a:r>
              <a:rPr lang="en-GB" b="1" baseline="-25000" dirty="0"/>
              <a:t>i</a:t>
            </a:r>
            <a:r>
              <a:rPr lang="en-GB" b="1" dirty="0"/>
              <a:t> = A</a:t>
            </a:r>
            <a:r>
              <a:rPr lang="en-GB" b="1" baseline="-25000" dirty="0"/>
              <a:t>i</a:t>
            </a:r>
            <a:r>
              <a:rPr lang="en-GB" b="1" dirty="0"/>
              <a:t> AND B</a:t>
            </a:r>
            <a:r>
              <a:rPr lang="en-GB" b="1" baseline="-25000" dirty="0"/>
              <a:t>i</a:t>
            </a:r>
          </a:p>
          <a:p>
            <a:r>
              <a:rPr lang="en-GB" dirty="0"/>
              <a:t>A column “</a:t>
            </a:r>
            <a:r>
              <a:rPr lang="en-GB" b="1" dirty="0"/>
              <a:t>propagates</a:t>
            </a:r>
            <a:r>
              <a:rPr lang="en-GB" dirty="0"/>
              <a:t>” a carry if it produces a carry whenever there is a carry-in </a:t>
            </a:r>
          </a:p>
          <a:p>
            <a:pPr lvl="1"/>
            <a:r>
              <a:rPr lang="en-GB" dirty="0"/>
              <a:t>either one of the input is 1 -&gt; </a:t>
            </a:r>
            <a:r>
              <a:rPr lang="en-GB" b="1" dirty="0"/>
              <a:t>P</a:t>
            </a:r>
            <a:r>
              <a:rPr lang="en-GB" b="1" baseline="-25000" dirty="0"/>
              <a:t>i</a:t>
            </a:r>
            <a:r>
              <a:rPr lang="en-GB" b="1" dirty="0"/>
              <a:t> = A</a:t>
            </a:r>
            <a:r>
              <a:rPr lang="en-GB" b="1" baseline="-25000" dirty="0"/>
              <a:t>i</a:t>
            </a:r>
            <a:r>
              <a:rPr lang="en-GB" b="1" dirty="0"/>
              <a:t> OR B</a:t>
            </a:r>
            <a:r>
              <a:rPr lang="en-GB" b="1" baseline="-25000" dirty="0"/>
              <a:t>i</a:t>
            </a:r>
            <a:endParaRPr lang="en-GB" sz="1200" dirty="0"/>
          </a:p>
          <a:p>
            <a:pPr lvl="1"/>
            <a:endParaRPr lang="en-GB" dirty="0"/>
          </a:p>
        </p:txBody>
      </p:sp>
      <p:pic>
        <p:nvPicPr>
          <p:cNvPr id="3" name="Immagine 2" descr="Immagine che contiene diagramma, testo, linea, Piano&#10;&#10;Descrizione generata automaticamente">
            <a:extLst>
              <a:ext uri="{FF2B5EF4-FFF2-40B4-BE49-F238E27FC236}">
                <a16:creationId xmlns:a16="http://schemas.microsoft.com/office/drawing/2014/main" id="{EC8CF093-DD73-E547-9508-FE0F3E4D1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64" y="2947497"/>
            <a:ext cx="6145428" cy="378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56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Carry-Lookahead Adder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5609"/>
            <a:ext cx="8818500" cy="5520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extend to multiple-bit blocks</a:t>
            </a:r>
          </a:p>
          <a:p>
            <a:pPr lvl="1"/>
            <a:r>
              <a:rPr lang="en-GB" dirty="0"/>
              <a:t>a block “generates” a carry if it produces a carry out independent of the carry-in</a:t>
            </a:r>
          </a:p>
          <a:p>
            <a:pPr lvl="1"/>
            <a:r>
              <a:rPr lang="en-GB" dirty="0"/>
              <a:t>a block “propagate” a carry if it produces a carry out whenever there is a carry-in</a:t>
            </a:r>
          </a:p>
          <a:p>
            <a:r>
              <a:rPr lang="en-GB" dirty="0"/>
              <a:t>A block </a:t>
            </a:r>
            <a:r>
              <a:rPr lang="en-GB" dirty="0" err="1"/>
              <a:t>j:i</a:t>
            </a:r>
            <a:r>
              <a:rPr lang="en-GB" dirty="0"/>
              <a:t> (spanning columns </a:t>
            </a:r>
            <a:r>
              <a:rPr lang="en-GB" dirty="0" err="1"/>
              <a:t>i</a:t>
            </a:r>
            <a:r>
              <a:rPr lang="en-GB" dirty="0"/>
              <a:t> through j) </a:t>
            </a:r>
            <a:r>
              <a:rPr lang="en-GB" b="1" dirty="0"/>
              <a:t>generates</a:t>
            </a:r>
            <a:r>
              <a:rPr lang="en-GB" dirty="0"/>
              <a:t> a carry</a:t>
            </a:r>
            <a:r>
              <a:rPr lang="en-GB" baseline="-25000" dirty="0"/>
              <a:t> </a:t>
            </a:r>
            <a:endParaRPr lang="en-GB" dirty="0"/>
          </a:p>
          <a:p>
            <a:pPr lvl="1"/>
            <a:r>
              <a:rPr lang="en-GB" dirty="0"/>
              <a:t>if the most significant column generates a carry</a:t>
            </a:r>
          </a:p>
          <a:p>
            <a:pPr lvl="1"/>
            <a:r>
              <a:rPr lang="en-GB" dirty="0"/>
              <a:t>if the previous column generated a carry and the most significant column propagates it</a:t>
            </a:r>
          </a:p>
          <a:p>
            <a:pPr lvl="1"/>
            <a:r>
              <a:rPr lang="en-GB" dirty="0"/>
              <a:t>and so forth</a:t>
            </a:r>
          </a:p>
          <a:p>
            <a:pPr lvl="1"/>
            <a:r>
              <a:rPr lang="en-GB" b="1" dirty="0" err="1"/>
              <a:t>G</a:t>
            </a:r>
            <a:r>
              <a:rPr lang="en-GB" b="1" baseline="-25000" dirty="0" err="1"/>
              <a:t>j:i</a:t>
            </a:r>
            <a:r>
              <a:rPr lang="en-GB" b="1" dirty="0"/>
              <a:t> = </a:t>
            </a:r>
            <a:r>
              <a:rPr lang="en-GB" b="1" dirty="0" err="1"/>
              <a:t>G</a:t>
            </a:r>
            <a:r>
              <a:rPr lang="en-GB" b="1" baseline="-25000" dirty="0" err="1"/>
              <a:t>j</a:t>
            </a:r>
            <a:r>
              <a:rPr lang="en-GB" b="1" dirty="0"/>
              <a:t> + </a:t>
            </a:r>
            <a:r>
              <a:rPr lang="en-GB" b="1" dirty="0" err="1"/>
              <a:t>P</a:t>
            </a:r>
            <a:r>
              <a:rPr lang="en-GB" b="1" baseline="-25000" dirty="0" err="1"/>
              <a:t>j</a:t>
            </a:r>
            <a:r>
              <a:rPr lang="en-GB" b="1" dirty="0"/>
              <a:t>(G</a:t>
            </a:r>
            <a:r>
              <a:rPr lang="en-GB" b="1" baseline="-25000" dirty="0"/>
              <a:t>j-1</a:t>
            </a:r>
            <a:r>
              <a:rPr lang="en-GB" b="1" dirty="0"/>
              <a:t> + P</a:t>
            </a:r>
            <a:r>
              <a:rPr lang="en-GB" b="1" baseline="-25000" dirty="0"/>
              <a:t>j-1</a:t>
            </a:r>
            <a:r>
              <a:rPr lang="en-GB" b="1" dirty="0"/>
              <a:t> (G</a:t>
            </a:r>
            <a:r>
              <a:rPr lang="en-GB" b="1" baseline="-25000" dirty="0"/>
              <a:t>j-2</a:t>
            </a:r>
            <a:r>
              <a:rPr lang="en-GB" b="1" dirty="0"/>
              <a:t> + P</a:t>
            </a:r>
            <a:r>
              <a:rPr lang="en-GB" b="1" baseline="-25000" dirty="0"/>
              <a:t>j-2</a:t>
            </a:r>
            <a:r>
              <a:rPr lang="en-GB" b="1" dirty="0"/>
              <a:t> ( …. (G</a:t>
            </a:r>
            <a:r>
              <a:rPr lang="en-GB" b="1" baseline="-25000" dirty="0"/>
              <a:t>i+2</a:t>
            </a:r>
            <a:r>
              <a:rPr lang="en-GB" b="1" dirty="0"/>
              <a:t> + P</a:t>
            </a:r>
            <a:r>
              <a:rPr lang="en-GB" b="1" baseline="-25000" dirty="0"/>
              <a:t>i+2</a:t>
            </a:r>
            <a:r>
              <a:rPr lang="en-GB" b="1" dirty="0"/>
              <a:t>(G</a:t>
            </a:r>
            <a:r>
              <a:rPr lang="en-GB" b="1" baseline="-25000" dirty="0"/>
              <a:t>i+1</a:t>
            </a:r>
            <a:r>
              <a:rPr lang="en-GB" b="1" dirty="0"/>
              <a:t> + P</a:t>
            </a:r>
            <a:r>
              <a:rPr lang="en-GB" b="1" baseline="-25000" dirty="0"/>
              <a:t>i+1</a:t>
            </a:r>
            <a:r>
              <a:rPr lang="en-GB" b="1" dirty="0"/>
              <a:t>G</a:t>
            </a:r>
            <a:r>
              <a:rPr lang="en-GB" b="1" baseline="-25000" dirty="0"/>
              <a:t>i</a:t>
            </a:r>
            <a:r>
              <a:rPr lang="en-GB" b="1" dirty="0"/>
              <a:t>))</a:t>
            </a:r>
            <a:endParaRPr lang="en-GB" b="1" baseline="-25000" dirty="0"/>
          </a:p>
          <a:p>
            <a:pPr lvl="2"/>
            <a:r>
              <a:rPr lang="en-GB" dirty="0"/>
              <a:t>e.g. G</a:t>
            </a:r>
            <a:r>
              <a:rPr lang="en-GB" baseline="-25000" dirty="0"/>
              <a:t>7:4</a:t>
            </a:r>
            <a:r>
              <a:rPr lang="en-GB" dirty="0"/>
              <a:t> = G</a:t>
            </a:r>
            <a:r>
              <a:rPr lang="en-GB" baseline="-25000" dirty="0"/>
              <a:t>7</a:t>
            </a:r>
            <a:r>
              <a:rPr lang="en-GB" dirty="0"/>
              <a:t> + P</a:t>
            </a:r>
            <a:r>
              <a:rPr lang="en-GB" baseline="-25000" dirty="0"/>
              <a:t>7</a:t>
            </a:r>
            <a:r>
              <a:rPr lang="en-GB" dirty="0"/>
              <a:t>(G</a:t>
            </a:r>
            <a:r>
              <a:rPr lang="en-GB" baseline="-25000" dirty="0"/>
              <a:t>6</a:t>
            </a:r>
            <a:r>
              <a:rPr lang="en-GB" dirty="0"/>
              <a:t> + P</a:t>
            </a:r>
            <a:r>
              <a:rPr lang="en-GB" baseline="-25000" dirty="0"/>
              <a:t>6</a:t>
            </a:r>
            <a:r>
              <a:rPr lang="en-GB" dirty="0"/>
              <a:t>(G</a:t>
            </a:r>
            <a:r>
              <a:rPr lang="en-GB" baseline="-25000" dirty="0"/>
              <a:t>5</a:t>
            </a:r>
            <a:r>
              <a:rPr lang="en-GB" dirty="0"/>
              <a:t> + P</a:t>
            </a:r>
            <a:r>
              <a:rPr lang="en-GB" baseline="-25000" dirty="0"/>
              <a:t>5</a:t>
            </a:r>
            <a:r>
              <a:rPr lang="en-GB" dirty="0"/>
              <a:t>G</a:t>
            </a:r>
            <a:r>
              <a:rPr lang="en-GB" baseline="-25000" dirty="0"/>
              <a:t>4</a:t>
            </a:r>
            <a:r>
              <a:rPr lang="en-GB" dirty="0"/>
              <a:t>)</a:t>
            </a:r>
          </a:p>
          <a:p>
            <a:r>
              <a:rPr lang="en-GB" dirty="0"/>
              <a:t>A block</a:t>
            </a:r>
            <a:r>
              <a:rPr lang="en-GB" b="1" dirty="0"/>
              <a:t> </a:t>
            </a:r>
            <a:r>
              <a:rPr lang="en-GB" dirty="0" err="1"/>
              <a:t>i:j</a:t>
            </a:r>
            <a:r>
              <a:rPr lang="en-GB" dirty="0"/>
              <a:t> </a:t>
            </a:r>
            <a:r>
              <a:rPr lang="en-GB" b="1" dirty="0"/>
              <a:t>propagates</a:t>
            </a:r>
            <a:r>
              <a:rPr lang="en-GB" dirty="0"/>
              <a:t> a carry</a:t>
            </a:r>
            <a:r>
              <a:rPr lang="en-GB" baseline="-25000" dirty="0"/>
              <a:t> </a:t>
            </a:r>
            <a:endParaRPr lang="en-GB" dirty="0"/>
          </a:p>
          <a:p>
            <a:pPr lvl="1"/>
            <a:r>
              <a:rPr lang="en-GB" dirty="0"/>
              <a:t>if all the columns in the block propagate the carry</a:t>
            </a:r>
          </a:p>
          <a:p>
            <a:pPr lvl="1"/>
            <a:r>
              <a:rPr lang="en-GB" b="1" dirty="0" err="1"/>
              <a:t>P</a:t>
            </a:r>
            <a:r>
              <a:rPr lang="en-GB" b="1" baseline="-25000" dirty="0" err="1"/>
              <a:t>j:i</a:t>
            </a:r>
            <a:r>
              <a:rPr lang="en-GB" b="1" dirty="0"/>
              <a:t> = P</a:t>
            </a:r>
            <a:r>
              <a:rPr lang="en-GB" b="1" baseline="-25000" dirty="0"/>
              <a:t>j</a:t>
            </a:r>
            <a:r>
              <a:rPr lang="en-GB" b="1" dirty="0"/>
              <a:t>P</a:t>
            </a:r>
            <a:r>
              <a:rPr lang="en-GB" b="1" baseline="-25000" dirty="0"/>
              <a:t>j-1</a:t>
            </a:r>
            <a:r>
              <a:rPr lang="en-GB" b="1" dirty="0"/>
              <a:t>P</a:t>
            </a:r>
            <a:r>
              <a:rPr lang="en-GB" b="1" baseline="-25000" dirty="0"/>
              <a:t>j-2</a:t>
            </a:r>
            <a:r>
              <a:rPr lang="en-GB" b="1" dirty="0"/>
              <a:t>…P</a:t>
            </a:r>
            <a:r>
              <a:rPr lang="en-GB" b="1" baseline="-25000" dirty="0"/>
              <a:t>i+2</a:t>
            </a:r>
            <a:r>
              <a:rPr lang="en-GB" b="1" dirty="0"/>
              <a:t> P</a:t>
            </a:r>
            <a:r>
              <a:rPr lang="en-GB" b="1" baseline="-25000" dirty="0"/>
              <a:t>i+1</a:t>
            </a:r>
            <a:r>
              <a:rPr lang="en-GB" b="1" dirty="0"/>
              <a:t> P</a:t>
            </a:r>
            <a:r>
              <a:rPr lang="en-GB" b="1" baseline="-25000" dirty="0"/>
              <a:t>i</a:t>
            </a:r>
          </a:p>
          <a:p>
            <a:pPr lvl="2"/>
            <a:r>
              <a:rPr lang="en-GB" dirty="0"/>
              <a:t>e.g. P</a:t>
            </a:r>
            <a:r>
              <a:rPr lang="en-GB" baseline="-25000" dirty="0"/>
              <a:t>3:0</a:t>
            </a:r>
            <a:r>
              <a:rPr lang="en-GB" dirty="0"/>
              <a:t> = P</a:t>
            </a:r>
            <a:r>
              <a:rPr lang="en-GB" baseline="-25000" dirty="0"/>
              <a:t>3</a:t>
            </a:r>
            <a:r>
              <a:rPr lang="en-GB" dirty="0"/>
              <a:t>P</a:t>
            </a:r>
            <a:r>
              <a:rPr lang="en-GB" baseline="-25000" dirty="0"/>
              <a:t>2</a:t>
            </a:r>
            <a:r>
              <a:rPr lang="en-GB" dirty="0"/>
              <a:t>P</a:t>
            </a:r>
            <a:r>
              <a:rPr lang="en-GB" baseline="-25000" dirty="0"/>
              <a:t>1</a:t>
            </a:r>
            <a:r>
              <a:rPr lang="en-GB" dirty="0"/>
              <a:t>P</a:t>
            </a:r>
            <a:r>
              <a:rPr lang="en-GB" baseline="-25000" dirty="0"/>
              <a:t>0</a:t>
            </a:r>
            <a:endParaRPr lang="en-GB" dirty="0"/>
          </a:p>
          <a:p>
            <a:r>
              <a:rPr lang="en-GB" dirty="0"/>
              <a:t>So, we can quickly compute the carry out of the block</a:t>
            </a:r>
          </a:p>
          <a:p>
            <a:pPr lvl="1"/>
            <a:r>
              <a:rPr lang="en-GB" b="1" dirty="0" err="1"/>
              <a:t>C</a:t>
            </a:r>
            <a:r>
              <a:rPr lang="en-GB" b="1" baseline="-25000" dirty="0" err="1"/>
              <a:t>j</a:t>
            </a:r>
            <a:r>
              <a:rPr lang="en-GB" b="1" dirty="0"/>
              <a:t> = </a:t>
            </a:r>
            <a:r>
              <a:rPr lang="en-GB" b="1" dirty="0" err="1"/>
              <a:t>G</a:t>
            </a:r>
            <a:r>
              <a:rPr lang="en-GB" b="1" baseline="-25000" dirty="0" err="1"/>
              <a:t>j:i</a:t>
            </a:r>
            <a:r>
              <a:rPr lang="en-GB" b="1" dirty="0"/>
              <a:t> + P</a:t>
            </a:r>
            <a:r>
              <a:rPr lang="en-GB" b="1" baseline="-25000" dirty="0"/>
              <a:t>j:i</a:t>
            </a:r>
            <a:r>
              <a:rPr lang="en-GB" b="1" dirty="0"/>
              <a:t>C</a:t>
            </a:r>
            <a:r>
              <a:rPr lang="en-GB" b="1" baseline="-25000" dirty="0"/>
              <a:t>i-1</a:t>
            </a:r>
          </a:p>
        </p:txBody>
      </p:sp>
    </p:spTree>
    <p:extLst>
      <p:ext uri="{BB962C8B-B14F-4D97-AF65-F5344CB8AC3E}">
        <p14:creationId xmlns:p14="http://schemas.microsoft.com/office/powerpoint/2010/main" val="2575277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8860B40E-070A-AC5E-9D6F-DA76C7E50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F18EF32-8A37-D789-1C7E-45B7F2C2669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Carry-Lookahead Adder (3)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FB6E921-8DBA-A169-AE04-3A8912045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1" y="1086384"/>
            <a:ext cx="8875830" cy="53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01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Carry-Lookahead Adder (4)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96161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32-bit carry-lookahead adder composed of eight 4-bit blocks:</a:t>
            </a:r>
          </a:p>
          <a:p>
            <a:pPr lvl="0"/>
            <a:endParaRPr lang="en-GB" sz="1100" dirty="0"/>
          </a:p>
          <a:p>
            <a:pPr lvl="0"/>
            <a:endParaRPr lang="en-GB" sz="1100" dirty="0"/>
          </a:p>
          <a:p>
            <a:pPr lvl="0"/>
            <a:endParaRPr lang="en-GB" sz="1100" dirty="0"/>
          </a:p>
          <a:p>
            <a:pPr lvl="0"/>
            <a:endParaRPr lang="en-GB" sz="1100" dirty="0"/>
          </a:p>
          <a:p>
            <a:pPr lvl="0"/>
            <a:endParaRPr lang="en-GB" sz="1100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sz="400" dirty="0"/>
          </a:p>
          <a:p>
            <a:pPr lvl="0"/>
            <a:r>
              <a:rPr lang="en-GB" dirty="0"/>
              <a:t>Each block contains a 4-bit ripple-carry adder and the </a:t>
            </a:r>
            <a:r>
              <a:rPr lang="en-GB" b="1" dirty="0"/>
              <a:t>lookahead </a:t>
            </a:r>
            <a:r>
              <a:rPr lang="en-GB" dirty="0"/>
              <a:t>circuit</a:t>
            </a:r>
            <a:r>
              <a:rPr lang="en-GB" b="1" dirty="0"/>
              <a:t>  </a:t>
            </a:r>
            <a:r>
              <a:rPr lang="en-GB" dirty="0"/>
              <a:t>to compute the carry out of the block given the carry-in</a:t>
            </a:r>
          </a:p>
          <a:p>
            <a:pPr lvl="0"/>
            <a:r>
              <a:rPr lang="en-GB" dirty="0"/>
              <a:t>All blocks compute column generate and propagate signals </a:t>
            </a:r>
            <a:r>
              <a:rPr lang="en-GB" b="1" dirty="0"/>
              <a:t>simultaneously</a:t>
            </a:r>
          </a:p>
          <a:p>
            <a:pPr lvl="0"/>
            <a:r>
              <a:rPr lang="en-GB" dirty="0"/>
              <a:t>Then C</a:t>
            </a:r>
            <a:r>
              <a:rPr lang="en-GB" baseline="-25000" dirty="0"/>
              <a:t>in</a:t>
            </a:r>
            <a:r>
              <a:rPr lang="en-GB" dirty="0"/>
              <a:t> advances to </a:t>
            </a:r>
            <a:r>
              <a:rPr lang="en-GB" dirty="0" err="1"/>
              <a:t>C</a:t>
            </a:r>
            <a:r>
              <a:rPr lang="en-GB" baseline="-25000" dirty="0" err="1"/>
              <a:t>out</a:t>
            </a:r>
            <a:r>
              <a:rPr lang="en-GB" dirty="0"/>
              <a:t> through each block until the last</a:t>
            </a:r>
          </a:p>
          <a:p>
            <a:pPr lvl="1"/>
            <a:r>
              <a:rPr lang="en-GB" dirty="0"/>
              <a:t>C</a:t>
            </a:r>
            <a:r>
              <a:rPr lang="en-GB" baseline="-25000" dirty="0"/>
              <a:t>in</a:t>
            </a:r>
            <a:r>
              <a:rPr lang="en-GB" dirty="0"/>
              <a:t> proceeds through the lookahead gates to produce C</a:t>
            </a:r>
            <a:r>
              <a:rPr lang="en-GB" baseline="-25000" dirty="0"/>
              <a:t>3</a:t>
            </a:r>
          </a:p>
          <a:p>
            <a:pPr lvl="1"/>
            <a:r>
              <a:rPr lang="en-GB" dirty="0"/>
              <a:t>C</a:t>
            </a:r>
            <a:r>
              <a:rPr lang="en-GB" baseline="-25000" dirty="0"/>
              <a:t>3</a:t>
            </a:r>
            <a:r>
              <a:rPr lang="en-GB" dirty="0"/>
              <a:t> proceeds through its lookahead block to produce C</a:t>
            </a:r>
            <a:r>
              <a:rPr lang="en-GB" baseline="-25000" dirty="0"/>
              <a:t>7</a:t>
            </a:r>
          </a:p>
          <a:p>
            <a:pPr lvl="1"/>
            <a:r>
              <a:rPr lang="en-GB" dirty="0"/>
              <a:t>C</a:t>
            </a:r>
            <a:r>
              <a:rPr lang="en-GB" baseline="-25000" dirty="0"/>
              <a:t>7</a:t>
            </a:r>
            <a:r>
              <a:rPr lang="en-GB" dirty="0"/>
              <a:t> proceeds through its lookahead block to produce C</a:t>
            </a:r>
            <a:r>
              <a:rPr lang="en-GB" baseline="-25000" dirty="0"/>
              <a:t>11</a:t>
            </a:r>
          </a:p>
          <a:p>
            <a:pPr lvl="1"/>
            <a:r>
              <a:rPr lang="en-GB" dirty="0"/>
              <a:t>and so on until C</a:t>
            </a:r>
            <a:r>
              <a:rPr lang="en-GB" baseline="-25000" dirty="0"/>
              <a:t>27</a:t>
            </a:r>
            <a:r>
              <a:rPr lang="en-GB" dirty="0"/>
              <a:t>, the carry-in to the last block</a:t>
            </a:r>
          </a:p>
          <a:p>
            <a:r>
              <a:rPr lang="en-GB" dirty="0"/>
              <a:t>The last block contains a short ripple-carry adder (no more the lookahead logic)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ADAF5EA-9EED-BC6A-9870-8CC6740F5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57" y="1610965"/>
            <a:ext cx="6559062" cy="181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89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Carry-Lookahead Adder delay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51539"/>
            <a:ext cx="8669550" cy="5587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An N-bit adder divided into k-bit blocks has a delay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 err="1"/>
              <a:t>t</a:t>
            </a:r>
            <a:r>
              <a:rPr lang="en-GB" baseline="-25000" dirty="0" err="1"/>
              <a:t>pg</a:t>
            </a:r>
            <a:r>
              <a:rPr lang="en-GB" dirty="0"/>
              <a:t> is the delay to generate signals P</a:t>
            </a:r>
            <a:r>
              <a:rPr lang="en-GB" baseline="-25000" dirty="0"/>
              <a:t>i</a:t>
            </a:r>
            <a:r>
              <a:rPr lang="en-GB" dirty="0"/>
              <a:t> and G</a:t>
            </a:r>
            <a:r>
              <a:rPr lang="en-GB" baseline="-25000" dirty="0"/>
              <a:t>i</a:t>
            </a:r>
            <a:r>
              <a:rPr lang="en-GB" dirty="0"/>
              <a:t>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 err="1"/>
              <a:t>t</a:t>
            </a:r>
            <a:r>
              <a:rPr lang="en-GB" baseline="-25000" dirty="0" err="1"/>
              <a:t>pg_block</a:t>
            </a:r>
            <a:r>
              <a:rPr lang="en-GB" dirty="0"/>
              <a:t> is the delay to to generate signals </a:t>
            </a:r>
            <a:r>
              <a:rPr lang="en-GB" dirty="0" err="1"/>
              <a:t>P</a:t>
            </a:r>
            <a:r>
              <a:rPr lang="en-GB" baseline="-25000" dirty="0" err="1"/>
              <a:t>j:i</a:t>
            </a:r>
            <a:r>
              <a:rPr lang="en-GB" dirty="0"/>
              <a:t> and </a:t>
            </a:r>
            <a:r>
              <a:rPr lang="en-GB" dirty="0" err="1"/>
              <a:t>G</a:t>
            </a:r>
            <a:r>
              <a:rPr lang="en-GB" baseline="-25000" dirty="0" err="1"/>
              <a:t>j:i</a:t>
            </a:r>
            <a:r>
              <a:rPr lang="en-GB" dirty="0"/>
              <a:t> for a k-bit block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 err="1"/>
              <a:t>t</a:t>
            </a:r>
            <a:r>
              <a:rPr lang="en-GB" baseline="-25000" dirty="0" err="1"/>
              <a:t>lookahead</a:t>
            </a:r>
            <a:r>
              <a:rPr lang="en-GB" dirty="0"/>
              <a:t> is the delay from C</a:t>
            </a:r>
            <a:r>
              <a:rPr lang="en-GB" baseline="-25000" dirty="0"/>
              <a:t>in</a:t>
            </a:r>
            <a:r>
              <a:rPr lang="en-GB" dirty="0"/>
              <a:t> to C</a:t>
            </a:r>
            <a:r>
              <a:rPr lang="en-GB" baseline="-25000" dirty="0"/>
              <a:t>out</a:t>
            </a:r>
            <a:r>
              <a:rPr lang="en-GB" dirty="0"/>
              <a:t> through the logic of the k-bit CLA block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r>
              <a:rPr lang="en-GB" dirty="0" err="1"/>
              <a:t>t</a:t>
            </a:r>
            <a:r>
              <a:rPr lang="en-GB" baseline="-25000" dirty="0" err="1"/>
              <a:t>CLA</a:t>
            </a:r>
            <a:r>
              <a:rPr lang="en-GB" dirty="0"/>
              <a:t> = </a:t>
            </a:r>
            <a:r>
              <a:rPr lang="en-GB" dirty="0" err="1"/>
              <a:t>t</a:t>
            </a:r>
            <a:r>
              <a:rPr lang="en-GB" baseline="-25000" dirty="0" err="1"/>
              <a:t>pg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pg_block</a:t>
            </a:r>
            <a:r>
              <a:rPr lang="en-GB" dirty="0"/>
              <a:t> + (N/k -1) </a:t>
            </a:r>
            <a:r>
              <a:rPr lang="en-GB" dirty="0" err="1"/>
              <a:t>t</a:t>
            </a:r>
            <a:r>
              <a:rPr lang="en-GB" baseline="-25000" dirty="0" err="1"/>
              <a:t>lookahead</a:t>
            </a:r>
            <a:r>
              <a:rPr lang="en-GB" dirty="0"/>
              <a:t> + k </a:t>
            </a:r>
            <a:r>
              <a:rPr lang="en-GB" dirty="0" err="1"/>
              <a:t>t</a:t>
            </a:r>
            <a:r>
              <a:rPr lang="en-GB" baseline="-25000" dirty="0" err="1"/>
              <a:t>FA</a:t>
            </a:r>
            <a:endParaRPr lang="en-GB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For N&gt;16, the carry-lookahead adder is much faster than the ripple-carry adder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however, the adder delay still increases linearly with N</a:t>
            </a:r>
          </a:p>
          <a:p>
            <a:r>
              <a:rPr lang="en-GB" b="1" dirty="0"/>
              <a:t>Faster</a:t>
            </a:r>
            <a:r>
              <a:rPr lang="en-GB" dirty="0"/>
              <a:t> adders: </a:t>
            </a:r>
            <a:r>
              <a:rPr lang="en-GB" b="1" dirty="0"/>
              <a:t>more hardware, more expensive </a:t>
            </a:r>
            <a:r>
              <a:rPr lang="en-GB" dirty="0"/>
              <a:t>and </a:t>
            </a:r>
            <a:r>
              <a:rPr lang="en-GB" b="1" dirty="0"/>
              <a:t>power-hungry</a:t>
            </a:r>
          </a:p>
          <a:p>
            <a:pPr lvl="1"/>
            <a:r>
              <a:rPr lang="en-GB" b="1" dirty="0"/>
              <a:t>trade-offs</a:t>
            </a:r>
            <a:r>
              <a:rPr lang="en-GB" dirty="0"/>
              <a:t> must be considered when choosing an appropriate adder for a design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FA653AD-05B3-A98A-BB31-C150BF569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96" y="2315049"/>
            <a:ext cx="8410138" cy="292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93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Ripple-Carry Adder vs Carry-Lookahead Adder 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74325" y="1258836"/>
            <a:ext cx="8818500" cy="5177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Compare the delays of a 32-bit ripple-carry adder and a 32-bit carry-lookahead adder with 4-bit blocks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Assume that each gate delay is 100ps and that a full adder delay is 300ps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The propagation delay of the 32-bit ripple-carry adder is </a:t>
            </a:r>
          </a:p>
          <a:p>
            <a:pPr lvl="1"/>
            <a:r>
              <a:rPr lang="en-GB" dirty="0"/>
              <a:t>t</a:t>
            </a:r>
            <a:r>
              <a:rPr lang="en-GB" baseline="-25000" dirty="0"/>
              <a:t>riple </a:t>
            </a:r>
            <a:r>
              <a:rPr lang="en-GB" dirty="0"/>
              <a:t>= N * T</a:t>
            </a:r>
            <a:r>
              <a:rPr lang="en-GB" baseline="-25000" dirty="0"/>
              <a:t>FA</a:t>
            </a:r>
            <a:r>
              <a:rPr lang="en-GB" dirty="0"/>
              <a:t> = 32 * 300ps = 9.6 ns</a:t>
            </a:r>
            <a:endParaRPr lang="en-GB" sz="500" dirty="0"/>
          </a:p>
          <a:p>
            <a:pPr lvl="0"/>
            <a:endParaRPr lang="en-GB" dirty="0"/>
          </a:p>
          <a:p>
            <a:pPr lvl="0"/>
            <a:r>
              <a:rPr lang="en-GB" dirty="0"/>
              <a:t>The carry-lookahead adder has 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pg</a:t>
            </a:r>
            <a:r>
              <a:rPr lang="en-GB" dirty="0"/>
              <a:t> = 100ps (one AND or one OR)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pg_block</a:t>
            </a:r>
            <a:r>
              <a:rPr lang="en-GB" dirty="0"/>
              <a:t> = 6 * 100 </a:t>
            </a:r>
            <a:r>
              <a:rPr lang="en-GB" dirty="0" err="1"/>
              <a:t>ps</a:t>
            </a:r>
            <a:r>
              <a:rPr lang="en-GB" dirty="0"/>
              <a:t> = 600ps (six AND/OR gates)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lookahead</a:t>
            </a:r>
            <a:r>
              <a:rPr lang="en-GB" dirty="0"/>
              <a:t> = 2 * 100 </a:t>
            </a:r>
            <a:r>
              <a:rPr lang="en-GB" dirty="0" err="1"/>
              <a:t>ps</a:t>
            </a:r>
            <a:r>
              <a:rPr lang="en-GB" dirty="0"/>
              <a:t> =  200ps (one OR and one AND)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CLA</a:t>
            </a:r>
            <a:r>
              <a:rPr lang="en-GB" dirty="0"/>
              <a:t>=</a:t>
            </a:r>
            <a:r>
              <a:rPr lang="en-GB" dirty="0" err="1"/>
              <a:t>t</a:t>
            </a:r>
            <a:r>
              <a:rPr lang="en-GB" baseline="-25000" dirty="0" err="1"/>
              <a:t>pg</a:t>
            </a:r>
            <a:r>
              <a:rPr lang="en-GB" dirty="0" err="1"/>
              <a:t>+t</a:t>
            </a:r>
            <a:r>
              <a:rPr lang="en-GB" baseline="-25000" dirty="0" err="1"/>
              <a:t>pg_block</a:t>
            </a:r>
            <a:r>
              <a:rPr lang="en-GB" dirty="0"/>
              <a:t>+(N/k-1)</a:t>
            </a:r>
            <a:r>
              <a:rPr lang="en-GB" dirty="0" err="1"/>
              <a:t>t</a:t>
            </a:r>
            <a:r>
              <a:rPr lang="en-GB" baseline="-25000" dirty="0" err="1"/>
              <a:t>lookahead</a:t>
            </a:r>
            <a:r>
              <a:rPr lang="en-GB" dirty="0" err="1"/>
              <a:t>+kt</a:t>
            </a:r>
            <a:r>
              <a:rPr lang="en-GB" baseline="-25000" dirty="0" err="1"/>
              <a:t>FA</a:t>
            </a:r>
            <a:r>
              <a:rPr lang="en-GB" baseline="-25000" dirty="0"/>
              <a:t> </a:t>
            </a:r>
            <a:r>
              <a:rPr lang="en-GB" dirty="0"/>
              <a:t>= 100 + 600 + (32/4 - 1)*200 + 4*300 = 3.3ns</a:t>
            </a:r>
          </a:p>
          <a:p>
            <a:endParaRPr lang="en-GB" dirty="0"/>
          </a:p>
          <a:p>
            <a:r>
              <a:rPr lang="en-GB" dirty="0"/>
              <a:t>The carry-lookahead adder is almost 3 times faster than the ripple-carry adder</a:t>
            </a:r>
            <a:endParaRPr lang="en-GB" sz="1050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9454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9493B68-8A89-C9BB-24D7-8996A8E86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593E51E6-FBC6-6778-95A3-8DBCE642D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CLA VHDL</a:t>
            </a:r>
          </a:p>
        </p:txBody>
      </p:sp>
      <p:pic>
        <p:nvPicPr>
          <p:cNvPr id="4" name="Immagine 3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65DBC052-A19A-DC10-2E6F-C6BAE68E8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79" y="1023973"/>
            <a:ext cx="4463181" cy="541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2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Subtractor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2055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Performed by taking the two’s complement of the second number, then adding</a:t>
            </a:r>
          </a:p>
          <a:p>
            <a:pPr lvl="0"/>
            <a:r>
              <a:rPr lang="en-GB" dirty="0"/>
              <a:t>To compute Y = A − B </a:t>
            </a:r>
          </a:p>
          <a:p>
            <a:pPr lvl="1"/>
            <a:r>
              <a:rPr lang="en-GB" dirty="0"/>
              <a:t>first create the two’s complement of B</a:t>
            </a:r>
          </a:p>
          <a:p>
            <a:pPr lvl="2"/>
            <a:r>
              <a:rPr lang="en-GB" dirty="0"/>
              <a:t>invert the bits of B to obtain B  </a:t>
            </a:r>
          </a:p>
          <a:p>
            <a:pPr lvl="2"/>
            <a:r>
              <a:rPr lang="en-GB" dirty="0"/>
              <a:t>add 1 to get −B = B + 1</a:t>
            </a:r>
          </a:p>
          <a:p>
            <a:pPr lvl="1"/>
            <a:r>
              <a:rPr lang="en-GB" dirty="0"/>
              <a:t>add this quantity to A </a:t>
            </a:r>
          </a:p>
          <a:p>
            <a:pPr lvl="2"/>
            <a:r>
              <a:rPr lang="en-GB" dirty="0"/>
              <a:t>Y = A + B + 1 = A − B</a:t>
            </a:r>
          </a:p>
          <a:p>
            <a:r>
              <a:rPr lang="en-GB" dirty="0"/>
              <a:t>We can use a single carry-lookahead adder by adding A + B with C</a:t>
            </a:r>
            <a:r>
              <a:rPr lang="en-GB" baseline="-25000" dirty="0"/>
              <a:t>in</a:t>
            </a:r>
            <a:r>
              <a:rPr lang="en-GB" dirty="0"/>
              <a:t> = 1</a:t>
            </a:r>
          </a:p>
          <a:p>
            <a:pPr marL="590550" lvl="1" indent="0">
              <a:buNone/>
            </a:pPr>
            <a:endParaRPr lang="en-GB" dirty="0"/>
          </a:p>
        </p:txBody>
      </p:sp>
      <p:cxnSp>
        <p:nvCxnSpPr>
          <p:cNvPr id="4" name="Connettore 1 3">
            <a:extLst>
              <a:ext uri="{FF2B5EF4-FFF2-40B4-BE49-F238E27FC236}">
                <a16:creationId xmlns:a16="http://schemas.microsoft.com/office/drawing/2014/main" id="{01320C40-399E-7353-EE86-56056A740B36}"/>
              </a:ext>
            </a:extLst>
          </p:cNvPr>
          <p:cNvCxnSpPr/>
          <p:nvPr/>
        </p:nvCxnSpPr>
        <p:spPr>
          <a:xfrm>
            <a:off x="3995050" y="2159058"/>
            <a:ext cx="102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287A67D4-CBFF-7A2B-0671-95D638A82FBC}"/>
              </a:ext>
            </a:extLst>
          </p:cNvPr>
          <p:cNvCxnSpPr>
            <a:cxnSpLocks/>
          </p:cNvCxnSpPr>
          <p:nvPr/>
        </p:nvCxnSpPr>
        <p:spPr>
          <a:xfrm>
            <a:off x="3070680" y="2555249"/>
            <a:ext cx="102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52EBF7AC-D3BF-5F22-5BD5-3A42863B9C95}"/>
              </a:ext>
            </a:extLst>
          </p:cNvPr>
          <p:cNvCxnSpPr/>
          <p:nvPr/>
        </p:nvCxnSpPr>
        <p:spPr>
          <a:xfrm>
            <a:off x="2233191" y="3287187"/>
            <a:ext cx="102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3AB9C046-7FD5-AF16-EE93-D5268785D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936" y="3911253"/>
            <a:ext cx="4961972" cy="271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76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Comparators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2655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Determines whether two binary numbers are equal or if one is greater or less than the other</a:t>
            </a:r>
          </a:p>
          <a:p>
            <a:pPr lvl="1"/>
            <a:r>
              <a:rPr lang="en-GB" dirty="0"/>
              <a:t>receives two N-bit binary numbers A and B </a:t>
            </a:r>
          </a:p>
          <a:p>
            <a:pPr lvl="1"/>
            <a:r>
              <a:rPr lang="en-GB" dirty="0"/>
              <a:t>an </a:t>
            </a:r>
            <a:r>
              <a:rPr lang="en-GB" b="1" dirty="0"/>
              <a:t>equality comparator </a:t>
            </a:r>
            <a:r>
              <a:rPr lang="en-GB" dirty="0"/>
              <a:t>produces a single output, indicating A is equal to B</a:t>
            </a:r>
          </a:p>
          <a:p>
            <a:pPr lvl="1"/>
            <a:r>
              <a:rPr lang="en-GB" dirty="0"/>
              <a:t>a </a:t>
            </a:r>
            <a:r>
              <a:rPr lang="en-GB" b="1" dirty="0"/>
              <a:t>magnitude comparator </a:t>
            </a:r>
            <a:r>
              <a:rPr lang="en-GB" dirty="0"/>
              <a:t>produces one or more outputs, indicating the relative values of A and B</a:t>
            </a:r>
          </a:p>
          <a:p>
            <a:pPr lvl="0"/>
            <a:r>
              <a:rPr lang="en-GB" dirty="0"/>
              <a:t>The equality comparator is the simpler piece of hardware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r>
              <a:rPr lang="en-GB" dirty="0"/>
              <a:t>it checks whether the corresponding bits in each column of A and B are equal</a:t>
            </a:r>
          </a:p>
          <a:p>
            <a:pPr lvl="2"/>
            <a:r>
              <a:rPr lang="en-GB" dirty="0"/>
              <a:t>using XNOR gates</a:t>
            </a:r>
          </a:p>
          <a:p>
            <a:pPr lvl="1"/>
            <a:r>
              <a:rPr lang="en-GB" dirty="0"/>
              <a:t>the numbers are equal if all the columns are equal</a:t>
            </a:r>
          </a:p>
          <a:p>
            <a:pPr lvl="1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E3B2DB4-ABDB-075C-8CA6-54428A874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59" y="3429000"/>
            <a:ext cx="3502855" cy="17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70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Building Block Definition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Combinational logic can be grouped in </a:t>
            </a:r>
            <a:r>
              <a:rPr lang="en-GB" b="1" dirty="0"/>
              <a:t>larger building blocks </a:t>
            </a:r>
            <a:r>
              <a:rPr lang="en-GB" dirty="0"/>
              <a:t>to build more complex systems</a:t>
            </a:r>
          </a:p>
          <a:p>
            <a:pPr lvl="0"/>
            <a:endParaRPr lang="en-GB" sz="1000" dirty="0"/>
          </a:p>
          <a:p>
            <a:r>
              <a:rPr lang="en-GB" b="1" dirty="0"/>
              <a:t>Abstraction, hierarchy, modularity, and regularity</a:t>
            </a:r>
          </a:p>
          <a:p>
            <a:pPr lvl="1"/>
            <a:r>
              <a:rPr lang="en-GB" b="1" dirty="0"/>
              <a:t>abstract</a:t>
            </a:r>
            <a:r>
              <a:rPr lang="en-GB" dirty="0"/>
              <a:t> (hide) gate-level details to </a:t>
            </a:r>
            <a:r>
              <a:rPr lang="en-GB" b="1" dirty="0"/>
              <a:t>emphasize the function</a:t>
            </a:r>
            <a:r>
              <a:rPr lang="en-GB" dirty="0"/>
              <a:t> of the </a:t>
            </a:r>
            <a:r>
              <a:rPr lang="en-GB" b="1" dirty="0"/>
              <a:t>module</a:t>
            </a:r>
            <a:r>
              <a:rPr lang="en-GB" dirty="0"/>
              <a:t> (block)</a:t>
            </a:r>
          </a:p>
          <a:p>
            <a:pPr lvl="1"/>
            <a:r>
              <a:rPr lang="en-GB" b="1" dirty="0"/>
              <a:t>hierarchically</a:t>
            </a:r>
            <a:r>
              <a:rPr lang="en-GB" dirty="0"/>
              <a:t> assembled from simpler components</a:t>
            </a:r>
          </a:p>
          <a:p>
            <a:pPr lvl="1"/>
            <a:r>
              <a:rPr lang="en-GB" b="1" dirty="0"/>
              <a:t>well-defined interfaces</a:t>
            </a:r>
            <a:r>
              <a:rPr lang="en-GB" dirty="0"/>
              <a:t> in order to use them as a black boxes</a:t>
            </a:r>
          </a:p>
          <a:p>
            <a:endParaRPr lang="en-GB" sz="1000" dirty="0"/>
          </a:p>
          <a:p>
            <a:r>
              <a:rPr lang="en-GB" dirty="0"/>
              <a:t>Examples: </a:t>
            </a:r>
          </a:p>
          <a:p>
            <a:pPr lvl="1"/>
            <a:r>
              <a:rPr lang="en-GB" dirty="0"/>
              <a:t>seven-segment display decoders (already considered) </a:t>
            </a:r>
          </a:p>
          <a:p>
            <a:pPr lvl="1"/>
            <a:r>
              <a:rPr lang="en-GB" dirty="0"/>
              <a:t>multiplexers</a:t>
            </a:r>
          </a:p>
          <a:p>
            <a:pPr lvl="1"/>
            <a:r>
              <a:rPr lang="en-GB" dirty="0"/>
              <a:t>decoders</a:t>
            </a:r>
          </a:p>
          <a:p>
            <a:pPr lvl="1"/>
            <a:r>
              <a:rPr lang="en-GB" dirty="0"/>
              <a:t>arithmetic circuits</a:t>
            </a:r>
          </a:p>
          <a:p>
            <a:pPr lvl="1"/>
            <a:endParaRPr lang="en-GB" sz="900" dirty="0"/>
          </a:p>
          <a:p>
            <a:r>
              <a:rPr lang="en-GB" dirty="0"/>
              <a:t>We will use many of these building blocks to build a </a:t>
            </a:r>
            <a:r>
              <a:rPr lang="en-GB" b="1" dirty="0"/>
              <a:t>microprocessor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Comparators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88552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Magnitude comparison of signed numbers is usually done by computing A − B and looking at the sign (most significant bit) of the  result</a:t>
            </a:r>
          </a:p>
          <a:p>
            <a:pPr lvl="1"/>
            <a:r>
              <a:rPr lang="en-GB" dirty="0"/>
              <a:t>if the result is negative (i.e., the sign bit is 1), then A is less than B</a:t>
            </a:r>
          </a:p>
          <a:p>
            <a:pPr lvl="1"/>
            <a:r>
              <a:rPr lang="en-GB" dirty="0"/>
              <a:t>otherwise, A is greater than or equal to B</a:t>
            </a:r>
          </a:p>
          <a:p>
            <a:pPr lvl="1"/>
            <a:endParaRPr lang="en-GB" dirty="0"/>
          </a:p>
          <a:p>
            <a:r>
              <a:rPr lang="en-GB" dirty="0"/>
              <a:t>This comparator functions </a:t>
            </a:r>
            <a:r>
              <a:rPr lang="en-GB" b="1" dirty="0"/>
              <a:t>incorrectly </a:t>
            </a:r>
            <a:br>
              <a:rPr lang="en-GB" b="1" dirty="0"/>
            </a:br>
            <a:r>
              <a:rPr lang="en-GB" b="1" dirty="0"/>
              <a:t>upon overflow</a:t>
            </a:r>
          </a:p>
          <a:p>
            <a:pPr lvl="1"/>
            <a:r>
              <a:rPr lang="en-GB" dirty="0"/>
              <a:t>overflow occurs when </a:t>
            </a:r>
          </a:p>
          <a:p>
            <a:pPr lvl="2"/>
            <a:r>
              <a:rPr lang="en-GB" dirty="0"/>
              <a:t>the two inputs have different signs</a:t>
            </a:r>
            <a:br>
              <a:rPr lang="en-GB" dirty="0"/>
            </a:br>
            <a:endParaRPr lang="en-GB" dirty="0"/>
          </a:p>
          <a:p>
            <a:pPr lvl="2"/>
            <a:r>
              <a:rPr lang="en-GB" dirty="0"/>
              <a:t>and the sign of the subtraction result </a:t>
            </a:r>
            <a:br>
              <a:rPr lang="en-GB" dirty="0"/>
            </a:br>
            <a:r>
              <a:rPr lang="en-GB" dirty="0"/>
              <a:t>has a different sign than the A input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C3CF0F7-FF70-6127-8FE4-4544ACD4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978" y="2468880"/>
            <a:ext cx="4007741" cy="353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67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Arithmetic/Logical Unit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ALU </a:t>
            </a:r>
            <a:r>
              <a:rPr lang="en-GB" b="1" dirty="0"/>
              <a:t>combines</a:t>
            </a:r>
            <a:r>
              <a:rPr lang="en-GB" dirty="0"/>
              <a:t> a variety of </a:t>
            </a:r>
            <a:r>
              <a:rPr lang="en-GB" b="1" dirty="0"/>
              <a:t>mathematical</a:t>
            </a:r>
            <a:r>
              <a:rPr lang="en-GB" dirty="0"/>
              <a:t> and </a:t>
            </a:r>
            <a:r>
              <a:rPr lang="en-GB" b="1" dirty="0"/>
              <a:t>logical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operations into a single unit</a:t>
            </a:r>
          </a:p>
          <a:p>
            <a:pPr lvl="1"/>
            <a:r>
              <a:rPr lang="en-GB" dirty="0"/>
              <a:t>addition, subtraction, AND, and OR operations</a:t>
            </a:r>
          </a:p>
          <a:p>
            <a:pPr lvl="1"/>
            <a:r>
              <a:rPr lang="en-GB" b="1" dirty="0"/>
              <a:t>control signal </a:t>
            </a:r>
            <a:r>
              <a:rPr lang="en-GB" dirty="0"/>
              <a:t>to specifies the function to perform </a:t>
            </a:r>
          </a:p>
          <a:p>
            <a:pPr lvl="1"/>
            <a:r>
              <a:rPr lang="en-GB" dirty="0"/>
              <a:t>the heart of most computer systems</a:t>
            </a:r>
          </a:p>
          <a:p>
            <a:pPr lvl="1"/>
            <a:endParaRPr lang="en-GB" sz="900" dirty="0"/>
          </a:p>
          <a:p>
            <a:r>
              <a:rPr lang="en-GB" dirty="0"/>
              <a:t>The following implementation contains </a:t>
            </a:r>
          </a:p>
          <a:p>
            <a:pPr lvl="1"/>
            <a:r>
              <a:rPr lang="en-GB" dirty="0"/>
              <a:t>an N-bit adder, N 2-input AND and OR gates</a:t>
            </a:r>
          </a:p>
          <a:p>
            <a:endParaRPr lang="en-GB" dirty="0"/>
          </a:p>
        </p:txBody>
      </p:sp>
      <p:pic>
        <p:nvPicPr>
          <p:cNvPr id="7" name="Immagine 6" descr="Immagine che contiene testo, calligrafia, Carattere, linea&#10;&#10;Descrizione generata automaticamente">
            <a:extLst>
              <a:ext uri="{FF2B5EF4-FFF2-40B4-BE49-F238E27FC236}">
                <a16:creationId xmlns:a16="http://schemas.microsoft.com/office/drawing/2014/main" id="{8A00690C-71FD-DB67-30D5-834568E22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167" y="4245274"/>
            <a:ext cx="1894224" cy="2191493"/>
          </a:xfrm>
          <a:prstGeom prst="rect">
            <a:avLst/>
          </a:prstGeom>
        </p:spPr>
      </p:pic>
      <p:pic>
        <p:nvPicPr>
          <p:cNvPr id="14" name="Immagine 13" descr="Immagine che contiene diagramma, schizzo, Disegno tecnico, Piano&#10;&#10;Descrizione generata automaticamente">
            <a:extLst>
              <a:ext uri="{FF2B5EF4-FFF2-40B4-BE49-F238E27FC236}">
                <a16:creationId xmlns:a16="http://schemas.microsoft.com/office/drawing/2014/main" id="{D5E2088D-FB21-75F0-646D-3FA59FC97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879" y="3212218"/>
            <a:ext cx="3153988" cy="3445298"/>
          </a:xfrm>
          <a:prstGeom prst="rect">
            <a:avLst/>
          </a:prstGeom>
        </p:spPr>
      </p:pic>
      <p:pic>
        <p:nvPicPr>
          <p:cNvPr id="16" name="Immagine 15" descr="Immagine che contiene diagramma, disegno, calligrafia, schizzo&#10;&#10;Descrizione generata automaticamente">
            <a:extLst>
              <a:ext uri="{FF2B5EF4-FFF2-40B4-BE49-F238E27FC236}">
                <a16:creationId xmlns:a16="http://schemas.microsoft.com/office/drawing/2014/main" id="{20A6078C-5B05-BEA4-176F-B7B03A690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881" y="966669"/>
            <a:ext cx="1676480" cy="207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15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Arithmetic/Logical Unit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93080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ALU can produce </a:t>
            </a:r>
            <a:r>
              <a:rPr lang="en-GB" b="1" dirty="0"/>
              <a:t>flags</a:t>
            </a:r>
            <a:r>
              <a:rPr lang="en-GB" dirty="0"/>
              <a:t> to provide information about the </a:t>
            </a:r>
            <a:br>
              <a:rPr lang="en-GB" dirty="0"/>
            </a:br>
            <a:r>
              <a:rPr lang="en-GB" dirty="0"/>
              <a:t>result</a:t>
            </a:r>
          </a:p>
          <a:p>
            <a:pPr lvl="0"/>
            <a:endParaRPr lang="en-GB" sz="600" dirty="0"/>
          </a:p>
          <a:p>
            <a:r>
              <a:rPr lang="en-GB" dirty="0"/>
              <a:t>Z (</a:t>
            </a:r>
            <a:r>
              <a:rPr lang="en-GB" b="1" dirty="0"/>
              <a:t>zero</a:t>
            </a:r>
            <a:r>
              <a:rPr lang="en-GB" dirty="0"/>
              <a:t>) </a:t>
            </a:r>
          </a:p>
          <a:p>
            <a:pPr lvl="1"/>
            <a:r>
              <a:rPr lang="en-GB" dirty="0"/>
              <a:t>all the bits of the output are 0</a:t>
            </a:r>
          </a:p>
          <a:p>
            <a:r>
              <a:rPr lang="en-GB" dirty="0"/>
              <a:t>N (</a:t>
            </a:r>
            <a:r>
              <a:rPr lang="en-GB" b="1" dirty="0"/>
              <a:t>negative</a:t>
            </a:r>
            <a:r>
              <a:rPr lang="en-GB" dirty="0"/>
              <a:t>) </a:t>
            </a:r>
          </a:p>
          <a:p>
            <a:pPr lvl="1"/>
            <a:r>
              <a:rPr lang="en-GB" dirty="0"/>
              <a:t>the most  significant bit of the output</a:t>
            </a:r>
          </a:p>
          <a:p>
            <a:r>
              <a:rPr lang="en-GB" dirty="0"/>
              <a:t>C (</a:t>
            </a:r>
            <a:r>
              <a:rPr lang="en-GB" b="1" dirty="0"/>
              <a:t>carry</a:t>
            </a:r>
            <a:r>
              <a:rPr lang="en-GB" dirty="0"/>
              <a:t>) </a:t>
            </a:r>
          </a:p>
          <a:p>
            <a:pPr lvl="1"/>
            <a:r>
              <a:rPr lang="en-GB" dirty="0"/>
              <a:t>adder  produces a carry out and the ALU is performing addition or subtraction </a:t>
            </a:r>
          </a:p>
          <a:p>
            <a:r>
              <a:rPr lang="en-GB" dirty="0"/>
              <a:t>V (</a:t>
            </a:r>
            <a:r>
              <a:rPr lang="en-GB" b="1" dirty="0"/>
              <a:t>overflow</a:t>
            </a:r>
            <a:r>
              <a:rPr lang="en-GB" dirty="0"/>
              <a:t>) </a:t>
            </a:r>
          </a:p>
          <a:p>
            <a:pPr lvl="1"/>
            <a:r>
              <a:rPr lang="en-GB" dirty="0"/>
              <a:t>overflow occurs when the addition of two same signed numbers produces a result with the opposite sign </a:t>
            </a:r>
          </a:p>
          <a:p>
            <a:pPr lvl="2"/>
            <a:r>
              <a:rPr lang="en-GB" dirty="0"/>
              <a:t>ALU is performing addition or subtraction (C</a:t>
            </a:r>
            <a:r>
              <a:rPr lang="en-GB" baseline="-25000" dirty="0"/>
              <a:t>1</a:t>
            </a:r>
            <a:r>
              <a:rPr lang="en-GB" dirty="0"/>
              <a:t>=0)</a:t>
            </a:r>
          </a:p>
          <a:p>
            <a:pPr lvl="2"/>
            <a:r>
              <a:rPr lang="en-GB" dirty="0"/>
              <a:t>A and Sum have opposite signs</a:t>
            </a:r>
          </a:p>
          <a:p>
            <a:pPr lvl="2"/>
            <a:r>
              <a:rPr lang="en-GB" dirty="0"/>
              <a:t>A and B have the same sign, and the adder is performing addition (C</a:t>
            </a:r>
            <a:r>
              <a:rPr lang="en-GB" baseline="-25000" dirty="0"/>
              <a:t>0</a:t>
            </a:r>
            <a:r>
              <a:rPr lang="en-GB" dirty="0"/>
              <a:t>=0) </a:t>
            </a:r>
          </a:p>
          <a:p>
            <a:pPr lvl="2"/>
            <a:r>
              <a:rPr lang="en-GB" dirty="0"/>
              <a:t>or A and B have opposite sign, and the adder is performing subtraction (C</a:t>
            </a:r>
            <a:r>
              <a:rPr lang="en-GB" baseline="-25000" dirty="0"/>
              <a:t>0</a:t>
            </a:r>
            <a:r>
              <a:rPr lang="en-GB" dirty="0"/>
              <a:t>=1) 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 descr="Immagine che contiene schizzo, disegno, diagramma, calligrafia&#10;&#10;Descrizione generata automaticamente">
            <a:extLst>
              <a:ext uri="{FF2B5EF4-FFF2-40B4-BE49-F238E27FC236}">
                <a16:creationId xmlns:a16="http://schemas.microsoft.com/office/drawing/2014/main" id="{00E21A52-7342-90E5-C1D0-ED407EC93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668" y="732483"/>
            <a:ext cx="2191869" cy="254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47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Arithmetic/Logical Unit (3)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2916591-5F5B-B7F0-E1CA-71FFA6599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610" y="980183"/>
            <a:ext cx="61468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97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Arithmetic/Logical Unit (4)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ALU flags can also be used for </a:t>
            </a:r>
            <a:r>
              <a:rPr lang="en-GB" b="1" dirty="0"/>
              <a:t>comparisons</a:t>
            </a:r>
            <a:r>
              <a:rPr lang="en-GB" dirty="0"/>
              <a:t>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600" dirty="0"/>
          </a:p>
          <a:p>
            <a:pPr lvl="0"/>
            <a:r>
              <a:rPr lang="en-GB" dirty="0"/>
              <a:t>Processors can use combinations of status bits for </a:t>
            </a:r>
            <a:r>
              <a:rPr lang="en-GB" b="1" dirty="0"/>
              <a:t>conditional branching</a:t>
            </a:r>
            <a:r>
              <a:rPr lang="en-GB" dirty="0"/>
              <a:t> (e.g., checking if a value is less than zero or within bounds)</a:t>
            </a:r>
          </a:p>
          <a:p>
            <a:pPr marL="120650" lvl="0" indent="0">
              <a:buNone/>
            </a:pPr>
            <a:endParaRPr lang="en-GB" sz="600" dirty="0"/>
          </a:p>
          <a:p>
            <a:pPr lvl="0"/>
            <a:r>
              <a:rPr lang="en-GB" b="1" dirty="0"/>
              <a:t>Many variations </a:t>
            </a:r>
            <a:r>
              <a:rPr lang="en-GB" dirty="0"/>
              <a:t>on this basic ALU exist that support other functions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BA36B3-A756-AFB9-AA90-0090DAD99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29740"/>
            <a:ext cx="7772400" cy="291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89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Shifters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68696"/>
            <a:ext cx="8818500" cy="5468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Shifters </a:t>
            </a:r>
            <a:r>
              <a:rPr lang="en-GB" b="1" dirty="0"/>
              <a:t>moves binary data</a:t>
            </a:r>
            <a:r>
              <a:rPr lang="en-GB" dirty="0"/>
              <a:t>, crucial in arithmetic operations, logical operations, and data manipulation. The main types are:</a:t>
            </a:r>
          </a:p>
          <a:p>
            <a:pPr lvl="1"/>
            <a:r>
              <a:rPr lang="en-GB" b="1" dirty="0"/>
              <a:t>logical shifter</a:t>
            </a:r>
            <a:r>
              <a:rPr lang="en-GB" dirty="0"/>
              <a:t>: shifts all bits to the left (or right), inserting a 0 into </a:t>
            </a:r>
            <a:r>
              <a:rPr lang="en-GB" dirty="0" err="1"/>
              <a:t>lsb</a:t>
            </a:r>
            <a:r>
              <a:rPr lang="en-GB" dirty="0"/>
              <a:t> (or </a:t>
            </a:r>
            <a:r>
              <a:rPr lang="en-GB" dirty="0" err="1"/>
              <a:t>msb</a:t>
            </a:r>
            <a:r>
              <a:rPr lang="en-GB" dirty="0"/>
              <a:t>) and discarding </a:t>
            </a:r>
            <a:r>
              <a:rPr lang="en-GB" dirty="0" err="1"/>
              <a:t>msb</a:t>
            </a:r>
            <a:r>
              <a:rPr lang="en-GB" dirty="0"/>
              <a:t> (or </a:t>
            </a:r>
            <a:r>
              <a:rPr lang="en-GB" dirty="0" err="1"/>
              <a:t>lsb</a:t>
            </a:r>
            <a:r>
              <a:rPr lang="en-GB" dirty="0"/>
              <a:t>)</a:t>
            </a:r>
          </a:p>
          <a:p>
            <a:pPr lvl="1"/>
            <a:endParaRPr lang="en-GB" b="1" dirty="0"/>
          </a:p>
          <a:p>
            <a:pPr lvl="1"/>
            <a:endParaRPr lang="en-GB" b="1" dirty="0"/>
          </a:p>
          <a:p>
            <a:pPr lvl="1"/>
            <a:endParaRPr lang="en-GB" b="1" dirty="0"/>
          </a:p>
          <a:p>
            <a:pPr lvl="1"/>
            <a:r>
              <a:rPr lang="en-GB" b="1" dirty="0"/>
              <a:t>arithmetic shifter</a:t>
            </a:r>
            <a:r>
              <a:rPr lang="en-GB" dirty="0"/>
              <a:t>: like a logical shift with sign bit preserved if possible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 left shift by N bits multiplies the number by 2</a:t>
            </a:r>
            <a:r>
              <a:rPr lang="en-GB" baseline="30000" dirty="0"/>
              <a:t>N</a:t>
            </a:r>
          </a:p>
          <a:p>
            <a:pPr lvl="1"/>
            <a:r>
              <a:rPr lang="en-GB" dirty="0"/>
              <a:t>000011</a:t>
            </a:r>
            <a:r>
              <a:rPr lang="en-GB" baseline="-25000" dirty="0"/>
              <a:t>2</a:t>
            </a:r>
            <a:r>
              <a:rPr lang="en-GB" dirty="0"/>
              <a:t> &lt;&lt; 4 = 110000</a:t>
            </a:r>
            <a:r>
              <a:rPr lang="en-GB" baseline="-25000" dirty="0"/>
              <a:t>2</a:t>
            </a:r>
            <a:r>
              <a:rPr lang="en-GB" dirty="0"/>
              <a:t> is equivalent to 3</a:t>
            </a:r>
            <a:r>
              <a:rPr lang="en-GB" baseline="-25000" dirty="0"/>
              <a:t>10</a:t>
            </a:r>
            <a:r>
              <a:rPr lang="en-GB" dirty="0"/>
              <a:t> × 2</a:t>
            </a:r>
            <a:r>
              <a:rPr lang="en-GB" baseline="30000" dirty="0"/>
              <a:t>4</a:t>
            </a:r>
            <a:r>
              <a:rPr lang="en-GB" dirty="0"/>
              <a:t> = 48</a:t>
            </a:r>
            <a:r>
              <a:rPr lang="en-GB" baseline="-25000" dirty="0"/>
              <a:t>10</a:t>
            </a:r>
            <a:endParaRPr lang="en-GB" sz="1100" dirty="0"/>
          </a:p>
          <a:p>
            <a:r>
              <a:rPr lang="en-GB" dirty="0"/>
              <a:t>A right shift by N bits multiplies the number by 2</a:t>
            </a:r>
            <a:r>
              <a:rPr lang="en-GB" baseline="30000" dirty="0"/>
              <a:t>N</a:t>
            </a:r>
          </a:p>
          <a:p>
            <a:pPr lvl="1"/>
            <a:r>
              <a:rPr lang="en-GB" dirty="0"/>
              <a:t>11100</a:t>
            </a:r>
            <a:r>
              <a:rPr lang="en-GB" baseline="-25000" dirty="0"/>
              <a:t>2 </a:t>
            </a:r>
            <a:r>
              <a:rPr lang="en-GB" dirty="0"/>
              <a:t>&gt;&gt;&gt; 2 = 11111</a:t>
            </a:r>
            <a:r>
              <a:rPr lang="en-GB" baseline="-25000" dirty="0"/>
              <a:t>2</a:t>
            </a:r>
            <a:r>
              <a:rPr lang="en-GB" dirty="0"/>
              <a:t> is equivalent to −4</a:t>
            </a:r>
            <a:r>
              <a:rPr lang="en-GB" baseline="-25000" dirty="0"/>
              <a:t>10</a:t>
            </a:r>
            <a:r>
              <a:rPr lang="en-GB" dirty="0"/>
              <a:t>/2</a:t>
            </a:r>
            <a:r>
              <a:rPr lang="en-GB" baseline="30000" dirty="0"/>
              <a:t>2</a:t>
            </a:r>
            <a:r>
              <a:rPr lang="en-GB" dirty="0"/>
              <a:t> = −1</a:t>
            </a:r>
            <a:r>
              <a:rPr lang="en-GB" baseline="-25000" dirty="0"/>
              <a:t>10</a:t>
            </a:r>
            <a:endParaRPr lang="en-GB" dirty="0"/>
          </a:p>
        </p:txBody>
      </p:sp>
      <p:pic>
        <p:nvPicPr>
          <p:cNvPr id="5" name="Immagine 4" descr="Immagine che contiene testo, Carattere, linea, diagramma&#10;&#10;Descrizione generata automaticamente">
            <a:extLst>
              <a:ext uri="{FF2B5EF4-FFF2-40B4-BE49-F238E27FC236}">
                <a16:creationId xmlns:a16="http://schemas.microsoft.com/office/drawing/2014/main" id="{E77AB566-0A6D-484D-E6AB-BA93684CB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24676"/>
            <a:ext cx="5329646" cy="1110343"/>
          </a:xfrm>
          <a:prstGeom prst="rect">
            <a:avLst/>
          </a:prstGeom>
        </p:spPr>
      </p:pic>
      <p:pic>
        <p:nvPicPr>
          <p:cNvPr id="9" name="Immagine 8" descr="Immagine che contiene Carattere, testo, linea, diagramma&#10;&#10;Descrizione generata automaticamente">
            <a:extLst>
              <a:ext uri="{FF2B5EF4-FFF2-40B4-BE49-F238E27FC236}">
                <a16:creationId xmlns:a16="http://schemas.microsoft.com/office/drawing/2014/main" id="{2CE944A6-1544-D75D-4C8B-A5DEB7D2F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775551"/>
            <a:ext cx="1978977" cy="111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26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E9221B85-A298-4581-9C22-5898401EA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0611CAD-4167-86E4-1438-3D7412E0C9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Shifters VHDL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BC655AF-0919-06C5-B4E0-C3053DDCE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94" y="1043733"/>
            <a:ext cx="5154804" cy="564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59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Shifters as mux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An N-bit shifter can be built from N N:1 multiplexers</a:t>
            </a:r>
          </a:p>
          <a:p>
            <a:r>
              <a:rPr lang="en-GB" dirty="0"/>
              <a:t>Depending on the value of a log2(N)-bit shift amount control signal, the output receives the input shifted by 0 to N-1 bits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C4C2B63-C72C-32FF-D6BF-E7D52F197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58" y="2174126"/>
            <a:ext cx="1873137" cy="4391565"/>
          </a:xfrm>
          <a:prstGeom prst="rect">
            <a:avLst/>
          </a:prstGeom>
        </p:spPr>
      </p:pic>
      <p:pic>
        <p:nvPicPr>
          <p:cNvPr id="7" name="Immagine 6" descr="Immagine che contiene diagramma, schizzo, linea, Piano&#10;&#10;Descrizione generata automaticamente">
            <a:extLst>
              <a:ext uri="{FF2B5EF4-FFF2-40B4-BE49-F238E27FC236}">
                <a16:creationId xmlns:a16="http://schemas.microsoft.com/office/drawing/2014/main" id="{6DA5F017-F0E7-42A2-5186-9E5D23C04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037" y="2374453"/>
            <a:ext cx="1685834" cy="4128574"/>
          </a:xfrm>
          <a:prstGeom prst="rect">
            <a:avLst/>
          </a:prstGeom>
        </p:spPr>
      </p:pic>
      <p:pic>
        <p:nvPicPr>
          <p:cNvPr id="4" name="Immagine 3" descr="Immagine che contiene diagramma, testo, linea, Piano&#10;&#10;Descrizione generata automaticamente">
            <a:extLst>
              <a:ext uri="{FF2B5EF4-FFF2-40B4-BE49-F238E27FC236}">
                <a16:creationId xmlns:a16="http://schemas.microsoft.com/office/drawing/2014/main" id="{17C07484-BC00-C8D4-D80A-3493ED695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503" y="2316523"/>
            <a:ext cx="1873137" cy="418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75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Rotators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64029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Rotator rotates (left or right) a number </a:t>
            </a:r>
            <a:r>
              <a:rPr lang="en-GB" b="1" dirty="0"/>
              <a:t>in a circle </a:t>
            </a:r>
            <a:r>
              <a:rPr lang="en-GB" dirty="0"/>
              <a:t>such that empty spots are filled with bits shifted off the other end</a:t>
            </a:r>
          </a:p>
          <a:p>
            <a:pPr lvl="1"/>
            <a:endParaRPr lang="en-GB" dirty="0"/>
          </a:p>
        </p:txBody>
      </p:sp>
      <p:pic>
        <p:nvPicPr>
          <p:cNvPr id="9" name="Immagine 8" descr="Immagine che contiene diagramma, testo, Piano, linea&#10;&#10;Descrizione generata automaticamente">
            <a:extLst>
              <a:ext uri="{FF2B5EF4-FFF2-40B4-BE49-F238E27FC236}">
                <a16:creationId xmlns:a16="http://schemas.microsoft.com/office/drawing/2014/main" id="{30F6908C-A0BA-F012-B9F8-22A473CDF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547" y="1668401"/>
            <a:ext cx="2376906" cy="480605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754A7C-E7E9-B5AB-E61E-64F7665C3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99" y="1826255"/>
            <a:ext cx="2379996" cy="423587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500CB39-9DD0-9EEE-9D7F-B14A6BE38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305" y="1750952"/>
            <a:ext cx="2289031" cy="480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63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234A521-3881-98BE-70D9-4C130E8B6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9DA53B3-85EA-04EA-6624-899A3AEE1F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Rotators VHDL</a:t>
            </a:r>
          </a:p>
        </p:txBody>
      </p:sp>
      <p:pic>
        <p:nvPicPr>
          <p:cNvPr id="5" name="Immagine 4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6B661BA5-65C5-A9D9-FFAC-D786BEBE1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97" y="987162"/>
            <a:ext cx="6260123" cy="547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78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Multiplexer (mux)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38396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device that </a:t>
            </a:r>
            <a:r>
              <a:rPr lang="en-GB" b="1" dirty="0"/>
              <a:t>choose an output among several possible inputs</a:t>
            </a:r>
            <a:r>
              <a:rPr lang="en-GB" dirty="0"/>
              <a:t>, based on the value of a </a:t>
            </a:r>
            <a:r>
              <a:rPr lang="en-GB" b="1" dirty="0"/>
              <a:t>select signal</a:t>
            </a:r>
          </a:p>
          <a:p>
            <a:pPr lvl="0"/>
            <a:r>
              <a:rPr lang="en-GB" dirty="0"/>
              <a:t>A 2:1 multiplexer has two data inputs D and one output Y and a select signals S:</a:t>
            </a:r>
            <a:endParaRPr lang="en-GB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if S=0, Y=D</a:t>
            </a:r>
            <a:r>
              <a:rPr lang="en-GB" baseline="-25000" dirty="0"/>
              <a:t>0</a:t>
            </a:r>
            <a:endParaRPr lang="en-GB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if S=1, Y=D</a:t>
            </a:r>
            <a:r>
              <a:rPr lang="en-GB" baseline="-25000" dirty="0"/>
              <a:t>1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5FF07CB-563D-3506-736D-5623E2774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600" y="2347002"/>
            <a:ext cx="1543164" cy="151540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81F541D-ECC6-9ECE-A41D-30A1333A6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973" y="4304032"/>
            <a:ext cx="4173197" cy="208157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73DFAE3-CA04-4F94-9C29-3F3072505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359" y="4097123"/>
            <a:ext cx="1913130" cy="2495387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F83BCB9F-0421-E84E-7039-8747C2155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605" y="4315032"/>
            <a:ext cx="1915514" cy="192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121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diagramma, Carattere, linea&#10;&#10;Descrizione generata automaticamente">
            <a:extLst>
              <a:ext uri="{FF2B5EF4-FFF2-40B4-BE49-F238E27FC236}">
                <a16:creationId xmlns:a16="http://schemas.microsoft.com/office/drawing/2014/main" id="{D7A96E4B-CB8A-13DC-6EDE-41CF3CC6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68" y="3033396"/>
            <a:ext cx="5108640" cy="3573592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Multiplier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11058"/>
            <a:ext cx="8818500" cy="5595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Multiplication of 1-bit numbers is equivalent to the AND operation</a:t>
            </a:r>
          </a:p>
          <a:p>
            <a:pPr lvl="0"/>
            <a:r>
              <a:rPr lang="en-GB" dirty="0"/>
              <a:t>A N×N multiplier produces a 2N-bit result</a:t>
            </a:r>
          </a:p>
          <a:p>
            <a:pPr lvl="1"/>
            <a:r>
              <a:rPr lang="en-GB" dirty="0"/>
              <a:t>partial product is the AND of a single multiplier bit (B</a:t>
            </a:r>
            <a:r>
              <a:rPr lang="en-GB" baseline="-25000" dirty="0"/>
              <a:t>3</a:t>
            </a:r>
            <a:r>
              <a:rPr lang="en-GB" dirty="0"/>
              <a:t>, B</a:t>
            </a:r>
            <a:r>
              <a:rPr lang="en-GB" baseline="-25000" dirty="0"/>
              <a:t>2</a:t>
            </a:r>
            <a:r>
              <a:rPr lang="en-GB" dirty="0"/>
              <a:t>,…) </a:t>
            </a:r>
            <a:br>
              <a:rPr lang="en-GB" dirty="0"/>
            </a:br>
            <a:r>
              <a:rPr lang="en-GB" dirty="0"/>
              <a:t>with the multiplicand bits (A</a:t>
            </a:r>
            <a:r>
              <a:rPr lang="en-GB" baseline="-25000" dirty="0"/>
              <a:t>3</a:t>
            </a:r>
            <a:r>
              <a:rPr lang="en-GB" dirty="0"/>
              <a:t>, A</a:t>
            </a:r>
            <a:r>
              <a:rPr lang="en-GB" baseline="-25000" dirty="0"/>
              <a:t>2</a:t>
            </a:r>
            <a:r>
              <a:rPr lang="en-GB" dirty="0"/>
              <a:t>,…)</a:t>
            </a:r>
          </a:p>
          <a:p>
            <a:pPr lvl="1"/>
            <a:r>
              <a:rPr lang="en-GB" dirty="0"/>
              <a:t>each partial products is added to the shifted next partial product</a:t>
            </a:r>
          </a:p>
          <a:p>
            <a:pPr lvl="2"/>
            <a:r>
              <a:rPr lang="en-GB" dirty="0"/>
              <a:t>B</a:t>
            </a:r>
            <a:r>
              <a:rPr lang="en-GB" baseline="-25000" dirty="0"/>
              <a:t>0</a:t>
            </a:r>
            <a:r>
              <a:rPr lang="en-GB" dirty="0"/>
              <a:t> AND (A</a:t>
            </a:r>
            <a:r>
              <a:rPr lang="en-GB" baseline="-25000" dirty="0"/>
              <a:t>3</a:t>
            </a:r>
            <a:r>
              <a:rPr lang="en-GB" dirty="0"/>
              <a:t>, A</a:t>
            </a:r>
            <a:r>
              <a:rPr lang="en-GB" baseline="-25000" dirty="0"/>
              <a:t>2</a:t>
            </a:r>
            <a:r>
              <a:rPr lang="en-GB" dirty="0"/>
              <a:t>, A</a:t>
            </a:r>
            <a:r>
              <a:rPr lang="en-GB" baseline="-25000" dirty="0"/>
              <a:t>1</a:t>
            </a:r>
            <a:r>
              <a:rPr lang="en-GB" dirty="0"/>
              <a:t>, A</a:t>
            </a:r>
            <a:r>
              <a:rPr lang="en-GB" baseline="-25000" dirty="0"/>
              <a:t>0</a:t>
            </a:r>
            <a:r>
              <a:rPr lang="en-GB" dirty="0"/>
              <a:t>) is added to B</a:t>
            </a:r>
            <a:r>
              <a:rPr lang="en-GB" baseline="-25000" dirty="0"/>
              <a:t>1</a:t>
            </a:r>
            <a:r>
              <a:rPr lang="en-GB" dirty="0"/>
              <a:t> AND (A</a:t>
            </a:r>
            <a:r>
              <a:rPr lang="en-GB" baseline="-25000" dirty="0"/>
              <a:t>3</a:t>
            </a:r>
            <a:r>
              <a:rPr lang="en-GB" dirty="0"/>
              <a:t>, A</a:t>
            </a:r>
            <a:r>
              <a:rPr lang="en-GB" baseline="-25000" dirty="0"/>
              <a:t>2</a:t>
            </a:r>
            <a:r>
              <a:rPr lang="en-GB" dirty="0"/>
              <a:t>, A</a:t>
            </a:r>
            <a:r>
              <a:rPr lang="en-GB" baseline="-25000" dirty="0"/>
              <a:t>1</a:t>
            </a:r>
            <a:r>
              <a:rPr lang="en-GB" dirty="0"/>
              <a:t>, A</a:t>
            </a:r>
            <a:r>
              <a:rPr lang="en-GB" baseline="-25000" dirty="0"/>
              <a:t>0</a:t>
            </a:r>
            <a:r>
              <a:rPr lang="en-GB" dirty="0"/>
              <a:t>)</a:t>
            </a:r>
          </a:p>
          <a:p>
            <a:r>
              <a:rPr lang="en-GB" dirty="0"/>
              <a:t>Considering an unsigned 4 × 4 multiplier</a:t>
            </a:r>
          </a:p>
          <a:p>
            <a:endParaRPr lang="en-GB" dirty="0"/>
          </a:p>
          <a:p>
            <a:pPr lvl="1"/>
            <a:endParaRPr lang="en-GB" sz="1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D41EBE6-A258-51C0-433B-08ECB7B72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230" y="655994"/>
            <a:ext cx="931030" cy="178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20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AAE5FA3-088A-8A75-9B96-BF6F574C4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agramma, linea, Diagramma, Piano&#10;&#10;Descrizione generata automaticamente">
            <a:extLst>
              <a:ext uri="{FF2B5EF4-FFF2-40B4-BE49-F238E27FC236}">
                <a16:creationId xmlns:a16="http://schemas.microsoft.com/office/drawing/2014/main" id="{96B48C7F-5565-D4DB-1CF5-F24A6B37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917" y="1253847"/>
            <a:ext cx="5792378" cy="5431038"/>
          </a:xfrm>
          <a:prstGeom prst="rect">
            <a:avLst/>
          </a:prstGeom>
        </p:spPr>
      </p:pic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ACF0DD39-82E2-E05B-EFCB-C7A015847BF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Multiplier (2)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9AB10F62-21DC-1D59-1655-4310924CAC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011058"/>
            <a:ext cx="8818500" cy="5595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Considering an unsigned 4 × 4 multiplier</a:t>
            </a:r>
          </a:p>
          <a:p>
            <a:endParaRPr lang="en-GB" dirty="0"/>
          </a:p>
          <a:p>
            <a:pPr lvl="1"/>
            <a:endParaRPr lang="en-GB" sz="100" dirty="0"/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048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A4A4D58-E6EB-179A-0115-61BBE08AD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44D39BEB-62B0-ADFC-35B3-1F34907FFA0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Multiplier VHDL</a:t>
            </a:r>
          </a:p>
        </p:txBody>
      </p:sp>
      <p:pic>
        <p:nvPicPr>
          <p:cNvPr id="6" name="Immagine 5" descr="Immagine che contiene testo, schermata, Carattere, documento&#10;&#10;Il contenuto generato dall'IA potrebbe non essere corretto.">
            <a:extLst>
              <a:ext uri="{FF2B5EF4-FFF2-40B4-BE49-F238E27FC236}">
                <a16:creationId xmlns:a16="http://schemas.microsoft.com/office/drawing/2014/main" id="{DFD5A9FA-E21C-9054-8DA6-9C09E2ADE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6" y="1043733"/>
            <a:ext cx="3841124" cy="551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06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EB49CDD-9265-9F8E-F225-459CCEF6F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61C0E819-9EE2-017B-E4FC-36B26FBF69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8710" y="1043734"/>
            <a:ext cx="8262099" cy="2312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most complex operation to perform among all the arithmetic operations</a:t>
            </a:r>
          </a:p>
          <a:p>
            <a:r>
              <a:rPr lang="en-GB" dirty="0"/>
              <a:t>The basic idea is the same as long division in decimal</a:t>
            </a:r>
          </a:p>
          <a:p>
            <a:pPr lvl="1"/>
            <a:r>
              <a:rPr lang="en-GB" dirty="0"/>
              <a:t>how many times the divisor can fit into sections of the dividend without exceeding it?</a:t>
            </a:r>
          </a:p>
          <a:p>
            <a:pPr lvl="1"/>
            <a:r>
              <a:rPr lang="en-GB" dirty="0"/>
              <a:t>each time it fits, we add a 1 to the quotient</a:t>
            </a:r>
          </a:p>
          <a:p>
            <a:pPr lvl="1"/>
            <a:r>
              <a:rPr lang="en-GB" dirty="0"/>
              <a:t>if it doesn’t fit, we add a 0</a:t>
            </a:r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endParaRPr lang="en-GB" dirty="0"/>
          </a:p>
          <a:p>
            <a:r>
              <a:rPr lang="en-GB" dirty="0"/>
              <a:t>This is the </a:t>
            </a:r>
            <a:r>
              <a:rPr lang="en-GB" b="1" dirty="0"/>
              <a:t>restoring division algorithm</a:t>
            </a:r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pic>
        <p:nvPicPr>
          <p:cNvPr id="9" name="Immagine 8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6A04FEB0-79DA-5129-DC1E-2FE67DFF2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24" y="3325713"/>
            <a:ext cx="6528070" cy="2733776"/>
          </a:xfrm>
          <a:prstGeom prst="rect">
            <a:avLst/>
          </a:prstGeom>
        </p:spPr>
      </p:pic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B1AC7783-49FA-0BA4-D67B-11B98F77A8E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Division (1)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6705CC6-E6D7-72BB-20B7-17632AC35D6D}"/>
              </a:ext>
            </a:extLst>
          </p:cNvPr>
          <p:cNvSpPr txBox="1"/>
          <p:nvPr/>
        </p:nvSpPr>
        <p:spPr>
          <a:xfrm>
            <a:off x="-161925" y="317182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10" name="Immagine 9" descr="Immagine che contiene Carattere, simbolo, numero, Elementi grafici&#10;&#10;Descrizione generata automaticamente">
            <a:extLst>
              <a:ext uri="{FF2B5EF4-FFF2-40B4-BE49-F238E27FC236}">
                <a16:creationId xmlns:a16="http://schemas.microsoft.com/office/drawing/2014/main" id="{FD583E6F-FEAC-625D-2D04-7409E9025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711" y="1043733"/>
            <a:ext cx="1099088" cy="50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80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5CAD8C0A-E140-0581-8061-754DD2661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98C3F7E-CDA2-0C83-78B0-710957B62E2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Division (2)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7E8A5145-6A1E-0117-A325-601132C6D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8710" y="1043733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3">
              <a:lnSpc>
                <a:spcPct val="100000"/>
              </a:lnSpc>
            </a:pPr>
            <a:endParaRPr lang="en-GB" sz="100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CA0CC4-60A5-9EFF-71A8-04EC7E6286BB}"/>
              </a:ext>
            </a:extLst>
          </p:cNvPr>
          <p:cNvSpPr txBox="1"/>
          <p:nvPr/>
        </p:nvSpPr>
        <p:spPr>
          <a:xfrm>
            <a:off x="-161925" y="317182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pic>
        <p:nvPicPr>
          <p:cNvPr id="20" name="Immagine 1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1F4120E-11A1-81A7-BA7A-14628341E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5" y="2949844"/>
            <a:ext cx="2204517" cy="3486923"/>
          </a:xfrm>
          <a:prstGeom prst="rect">
            <a:avLst/>
          </a:prstGeom>
        </p:spPr>
      </p:pic>
      <p:pic>
        <p:nvPicPr>
          <p:cNvPr id="4" name="Immagine 3" descr="Immagine che contiene testo, Carattere, calligrafia, bianco&#10;&#10;Descrizione generata automaticamente">
            <a:extLst>
              <a:ext uri="{FF2B5EF4-FFF2-40B4-BE49-F238E27FC236}">
                <a16:creationId xmlns:a16="http://schemas.microsoft.com/office/drawing/2014/main" id="{A28F80AE-5245-BB40-F2DE-3A13F6438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14" y="1043733"/>
            <a:ext cx="1155700" cy="1778000"/>
          </a:xfrm>
          <a:prstGeom prst="rect">
            <a:avLst/>
          </a:prstGeom>
        </p:spPr>
      </p:pic>
      <p:pic>
        <p:nvPicPr>
          <p:cNvPr id="6" name="Immagine 5" descr="Immagine che contiene diagramma, Piano, linea, testo&#10;&#10;Descrizione generata automaticamente">
            <a:extLst>
              <a:ext uri="{FF2B5EF4-FFF2-40B4-BE49-F238E27FC236}">
                <a16:creationId xmlns:a16="http://schemas.microsoft.com/office/drawing/2014/main" id="{3AEA53C5-4475-9FE5-A728-47EAA754E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254" y="120783"/>
            <a:ext cx="4798060" cy="66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71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200A37AF-BF46-27E3-7F49-D1E540B56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" y="900189"/>
            <a:ext cx="4567645" cy="1197788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Floating-Point Addition (1)</a:t>
            </a:r>
          </a:p>
        </p:txBody>
      </p:sp>
      <p:pic>
        <p:nvPicPr>
          <p:cNvPr id="18" name="Immagine 17" descr="Immagine che contiene testo, schermata, Carattere, Parallelo&#10;&#10;Descrizione generata automaticamente">
            <a:extLst>
              <a:ext uri="{FF2B5EF4-FFF2-40B4-BE49-F238E27FC236}">
                <a16:creationId xmlns:a16="http://schemas.microsoft.com/office/drawing/2014/main" id="{55EF7131-5EA1-F2E8-8D77-5FFD85134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9" y="2163438"/>
            <a:ext cx="6906769" cy="44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746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Floating-Point Addition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83612"/>
            <a:ext cx="8818500" cy="5353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Floating-point arithmetic is usually done in hardware to make it fast</a:t>
            </a:r>
          </a:p>
          <a:p>
            <a:pPr lvl="1"/>
            <a:r>
              <a:rPr lang="en-GB" b="1" dirty="0"/>
              <a:t>floating-point unit </a:t>
            </a:r>
            <a:r>
              <a:rPr lang="en-GB" dirty="0"/>
              <a:t>(FPU)</a:t>
            </a:r>
          </a:p>
          <a:p>
            <a:pPr lvl="1"/>
            <a:r>
              <a:rPr lang="en-GB" dirty="0"/>
              <a:t>typically, distinct from the </a:t>
            </a:r>
            <a:r>
              <a:rPr lang="en-GB" b="1" dirty="0"/>
              <a:t>central processing unit </a:t>
            </a:r>
            <a:r>
              <a:rPr lang="en-GB" dirty="0"/>
              <a:t>(CPU)</a:t>
            </a:r>
          </a:p>
          <a:p>
            <a:r>
              <a:rPr lang="en-GB" dirty="0"/>
              <a:t>The </a:t>
            </a:r>
            <a:r>
              <a:rPr lang="en-GB" b="1" dirty="0"/>
              <a:t>infamous floating-point division bug </a:t>
            </a:r>
            <a:r>
              <a:rPr lang="en-GB" dirty="0"/>
              <a:t>(1994)</a:t>
            </a:r>
          </a:p>
          <a:p>
            <a:pPr lvl="1"/>
            <a:r>
              <a:rPr lang="en-GB" dirty="0"/>
              <a:t>the processor returns incorrect binary floating point </a:t>
            </a:r>
            <a:br>
              <a:rPr lang="en-GB" dirty="0"/>
            </a:br>
            <a:r>
              <a:rPr lang="en-GB" dirty="0"/>
              <a:t>results when dividing certain pairs of high-precision </a:t>
            </a:r>
            <a:br>
              <a:rPr lang="en-GB" dirty="0"/>
            </a:br>
            <a:r>
              <a:rPr lang="en-GB" dirty="0"/>
              <a:t>numbers…</a:t>
            </a:r>
          </a:p>
          <a:p>
            <a:pPr lvl="1"/>
            <a:r>
              <a:rPr lang="en-GB" dirty="0"/>
              <a:t>missing values in a lookup table used by the FPU's division </a:t>
            </a:r>
            <a:br>
              <a:rPr lang="en-GB" dirty="0"/>
            </a:br>
            <a:r>
              <a:rPr lang="en-GB" dirty="0"/>
              <a:t>algorithm led to calculations acquiring small errors</a:t>
            </a:r>
          </a:p>
          <a:p>
            <a:pPr lvl="1"/>
            <a:r>
              <a:rPr lang="en-GB" dirty="0"/>
              <a:t>these errors only occur rarely producing small deviations </a:t>
            </a:r>
            <a:br>
              <a:rPr lang="en-GB" dirty="0"/>
            </a:br>
            <a:r>
              <a:rPr lang="en-GB" dirty="0"/>
              <a:t>from the correct output</a:t>
            </a:r>
          </a:p>
          <a:p>
            <a:pPr lvl="1"/>
            <a:r>
              <a:rPr lang="en-GB" dirty="0"/>
              <a:t>in certain circumstances the errors can occur frequently and lead to more significant deviations</a:t>
            </a:r>
          </a:p>
          <a:p>
            <a:pPr lvl="1"/>
            <a:r>
              <a:rPr lang="en-GB" b="1" dirty="0"/>
              <a:t>Byte magazine </a:t>
            </a:r>
            <a:r>
              <a:rPr lang="en-GB" dirty="0"/>
              <a:t>estimated that </a:t>
            </a:r>
            <a:r>
              <a:rPr lang="en-GB" b="1" dirty="0"/>
              <a:t>1 in 9 billion floating point divides with random parameters would produce inaccurate results</a:t>
            </a:r>
          </a:p>
          <a:p>
            <a:pPr lvl="1"/>
            <a:r>
              <a:rPr lang="en-GB" b="1" dirty="0"/>
              <a:t>December 1994</a:t>
            </a:r>
            <a:r>
              <a:rPr lang="en-GB" dirty="0"/>
              <a:t>, Intel recalled the defective processors in what was </a:t>
            </a:r>
            <a:r>
              <a:rPr lang="en-GB" b="1" dirty="0"/>
              <a:t>the first full recall of a computer chip</a:t>
            </a:r>
            <a:r>
              <a:rPr lang="en-GB" dirty="0"/>
              <a:t>: it cost $475 million</a:t>
            </a:r>
          </a:p>
          <a:p>
            <a:pPr lvl="1"/>
            <a:endParaRPr lang="en-GB" dirty="0"/>
          </a:p>
        </p:txBody>
      </p:sp>
      <p:pic>
        <p:nvPicPr>
          <p:cNvPr id="1026" name="Picture 2" descr="Pentium FDIV bug - Wikipedia">
            <a:extLst>
              <a:ext uri="{FF2B5EF4-FFF2-40B4-BE49-F238E27FC236}">
                <a16:creationId xmlns:a16="http://schemas.microsoft.com/office/drawing/2014/main" id="{8CFAFA34-A483-19A2-7AC8-3FE880C10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50" y="1735351"/>
            <a:ext cx="2469600" cy="246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234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Wider multiplexer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66816"/>
            <a:ext cx="8818500" cy="5353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4:1 multiplexer has four data inputs and one output and </a:t>
            </a:r>
            <a:r>
              <a:rPr lang="en-GB" b="1" dirty="0"/>
              <a:t>two select signals</a:t>
            </a:r>
            <a:r>
              <a:rPr lang="en-GB" dirty="0"/>
              <a:t> are needed to choose among the four data inputs</a:t>
            </a:r>
          </a:p>
          <a:p>
            <a:pPr lvl="1"/>
            <a:r>
              <a:rPr lang="en-GB" dirty="0"/>
              <a:t>it can be built using sum-of-product logic, or multiple 2:1 multiplexers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Wider multiplexers (8:1 and 16:1) can be built by expanding the method</a:t>
            </a:r>
          </a:p>
          <a:p>
            <a:pPr lvl="1"/>
            <a:r>
              <a:rPr lang="en-GB" dirty="0"/>
              <a:t>in general, </a:t>
            </a:r>
            <a:r>
              <a:rPr lang="en-GB" b="1" dirty="0"/>
              <a:t>a N:1 multiplexer needs log</a:t>
            </a:r>
            <a:r>
              <a:rPr lang="en-GB" b="1" baseline="-25000" dirty="0"/>
              <a:t>2</a:t>
            </a:r>
            <a:r>
              <a:rPr lang="en-GB" b="1" dirty="0"/>
              <a:t>N select lines</a:t>
            </a:r>
          </a:p>
          <a:p>
            <a:pPr marL="590550" lvl="1" indent="0">
              <a:buNone/>
            </a:pP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CCB7BDB-900E-1AD9-BF71-3EA94081C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74" y="2628915"/>
            <a:ext cx="1670047" cy="215884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C745338-1EEA-B307-5F2B-A2EA3CA65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320" y="2363604"/>
            <a:ext cx="2222701" cy="334562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F4EBD2D-F3B1-E2B1-71F4-2249F047B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201" y="2505893"/>
            <a:ext cx="2472972" cy="25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46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0E3FD81-E03E-3AFB-D65F-612BF2109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8AB61CA-9C27-CED6-F896-909F7846B5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example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8D402CD-64BB-3893-E03C-309CFCD47F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66816"/>
            <a:ext cx="8818500" cy="5353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noProof="0" dirty="0"/>
              <a:t>A multiplexer is like a </a:t>
            </a:r>
            <a:r>
              <a:rPr lang="en-GB" b="1" noProof="0" dirty="0"/>
              <a:t>data router</a:t>
            </a:r>
            <a:r>
              <a:rPr lang="en-GB" noProof="0" dirty="0"/>
              <a:t>: connects only one input at a time, </a:t>
            </a:r>
            <a:r>
              <a:rPr lang="en-GB" b="1" noProof="0" dirty="0"/>
              <a:t>allowing different data sources to share the same output line efficiently</a:t>
            </a:r>
          </a:p>
          <a:p>
            <a:pPr lvl="0"/>
            <a:endParaRPr lang="en-GB" b="1" dirty="0"/>
          </a:p>
          <a:p>
            <a:r>
              <a:rPr lang="en-GB" noProof="0" dirty="0"/>
              <a:t>This makes it possible to </a:t>
            </a:r>
            <a:r>
              <a:rPr lang="en-GB" b="1" noProof="0" dirty="0"/>
              <a:t>handle many inputs in a controlled, sequential way </a:t>
            </a:r>
            <a:r>
              <a:rPr lang="en-GB" noProof="0" dirty="0"/>
              <a:t>without needing separate circuits for each one</a:t>
            </a:r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  <a:p>
            <a:pPr lvl="0"/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2E482B7-7023-A9A0-7A6D-C74E62A90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93" y="2913200"/>
            <a:ext cx="7172413" cy="354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76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Logic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699" y="1196064"/>
            <a:ext cx="8622235" cy="5390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Multiplexers can be used as </a:t>
            </a:r>
            <a:r>
              <a:rPr lang="en-GB" b="1" dirty="0"/>
              <a:t>lookup tables </a:t>
            </a:r>
            <a:r>
              <a:rPr lang="en-GB" dirty="0"/>
              <a:t>to </a:t>
            </a:r>
            <a:r>
              <a:rPr lang="en-GB" b="1" dirty="0"/>
              <a:t>perform logic functions</a:t>
            </a:r>
          </a:p>
          <a:p>
            <a:r>
              <a:rPr lang="en-GB" dirty="0"/>
              <a:t>For example, we can implement a two-input AND gate: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endParaRPr lang="en-GB" sz="600" dirty="0"/>
          </a:p>
          <a:p>
            <a:endParaRPr lang="en-GB" dirty="0"/>
          </a:p>
          <a:p>
            <a:endParaRPr lang="en-GB" dirty="0"/>
          </a:p>
          <a:p>
            <a:pPr lvl="1">
              <a:spcBef>
                <a:spcPts val="0"/>
              </a:spcBef>
            </a:pPr>
            <a:r>
              <a:rPr lang="en-GB" dirty="0"/>
              <a:t>A and B serve as select lines</a:t>
            </a:r>
          </a:p>
          <a:p>
            <a:pPr lvl="1">
              <a:spcBef>
                <a:spcPts val="0"/>
              </a:spcBef>
            </a:pPr>
            <a:r>
              <a:rPr lang="en-GB" dirty="0"/>
              <a:t>inputs are connected to 0 or 1, </a:t>
            </a:r>
            <a:r>
              <a:rPr lang="en-GB" b="1" dirty="0"/>
              <a:t>according to the truth table</a:t>
            </a:r>
          </a:p>
          <a:p>
            <a:pPr lvl="1">
              <a:spcBef>
                <a:spcPts val="0"/>
              </a:spcBef>
            </a:pPr>
            <a:r>
              <a:rPr lang="en-GB" dirty="0"/>
              <a:t>changing the data inputs, the multiplexer </a:t>
            </a:r>
            <a:r>
              <a:rPr lang="en-GB" b="1" dirty="0"/>
              <a:t>can be  reprogrammed</a:t>
            </a:r>
            <a:r>
              <a:rPr lang="en-GB" dirty="0"/>
              <a:t> to perform a different function</a:t>
            </a:r>
          </a:p>
          <a:p>
            <a:pPr marL="120650" indent="0">
              <a:buNone/>
            </a:pPr>
            <a:endParaRPr lang="en-GB" sz="1050" dirty="0"/>
          </a:p>
          <a:p>
            <a:r>
              <a:rPr lang="en-GB" dirty="0"/>
              <a:t>In general, a </a:t>
            </a:r>
            <a:r>
              <a:rPr lang="en-GB" b="1" dirty="0"/>
              <a:t>2</a:t>
            </a:r>
            <a:r>
              <a:rPr lang="en-GB" b="1" baseline="30000" dirty="0"/>
              <a:t>N</a:t>
            </a:r>
            <a:r>
              <a:rPr lang="en-GB" b="1" dirty="0"/>
              <a:t>-input multiplexer can be programmed to perform any N-input logic function </a:t>
            </a:r>
            <a:r>
              <a:rPr lang="en-GB" dirty="0"/>
              <a:t>by applying 0 and 1 to the appropriate data inputs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A15D9C5-5AC4-FCF8-2BB7-7A0BBD8BF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2" y="1897321"/>
            <a:ext cx="5446775" cy="219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96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E3B7997-5BC3-A5E3-4429-DF221ABFA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1A0D1C38-47AE-6DE2-C912-88FC75A3F45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Logic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543F0AF7-47A3-F2DC-AE9B-1938C58461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060140"/>
            <a:ext cx="8165704" cy="5390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</a:t>
            </a:r>
            <a:r>
              <a:rPr lang="en-GB" b="1" dirty="0"/>
              <a:t>cut the multiplexer size in half</a:t>
            </a:r>
            <a:r>
              <a:rPr lang="en-GB" dirty="0"/>
              <a:t>, using only a 2</a:t>
            </a:r>
            <a:r>
              <a:rPr lang="en-GB" baseline="30000" dirty="0"/>
              <a:t>N–1 </a:t>
            </a:r>
            <a:r>
              <a:rPr lang="en-GB" dirty="0"/>
              <a:t>input multiplexer to perform any N-input logic function</a:t>
            </a:r>
          </a:p>
          <a:p>
            <a:r>
              <a:rPr lang="en-GB" dirty="0"/>
              <a:t>Provide </a:t>
            </a:r>
            <a:r>
              <a:rPr lang="en-GB" b="1" dirty="0"/>
              <a:t>one of the literals to the multiplexer inputs</a:t>
            </a:r>
            <a:r>
              <a:rPr lang="en-GB" dirty="0"/>
              <a:t>:</a:t>
            </a:r>
          </a:p>
        </p:txBody>
      </p:sp>
      <p:pic>
        <p:nvPicPr>
          <p:cNvPr id="4" name="Immagine 3" descr="Immagine che contiene diagramma, Piano, linea, Disegno tecnico&#10;&#10;Il contenuto generato dall'IA potrebbe non essere corretto.">
            <a:extLst>
              <a:ext uri="{FF2B5EF4-FFF2-40B4-BE49-F238E27FC236}">
                <a16:creationId xmlns:a16="http://schemas.microsoft.com/office/drawing/2014/main" id="{5E92DA5A-08A3-DACD-85AB-E980967A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91" y="2160742"/>
            <a:ext cx="6722076" cy="204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56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Multiplexer Logic (3)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As an example, implement the following function </a:t>
            </a:r>
          </a:p>
          <a:p>
            <a:pPr lvl="1"/>
            <a:r>
              <a:rPr lang="en-GB" dirty="0"/>
              <a:t>using a 8:1 multiplexer: </a:t>
            </a:r>
          </a:p>
          <a:p>
            <a:pPr lvl="1"/>
            <a:endParaRPr lang="en-GB" dirty="0"/>
          </a:p>
          <a:p>
            <a:pPr lvl="1"/>
            <a:endParaRPr lang="en-GB" sz="28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sz="200" dirty="0"/>
          </a:p>
          <a:p>
            <a:pPr lvl="1"/>
            <a:r>
              <a:rPr lang="en-GB" dirty="0"/>
              <a:t>and a 4:1 multiplexer:</a:t>
            </a:r>
          </a:p>
          <a:p>
            <a:pPr marL="120650" lvl="0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11FE8B-C111-7939-81AA-A55A6F1F1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69" y="1135248"/>
            <a:ext cx="2239062" cy="276427"/>
          </a:xfrm>
          <a:prstGeom prst="rect">
            <a:avLst/>
          </a:prstGeom>
        </p:spPr>
      </p:pic>
      <p:pic>
        <p:nvPicPr>
          <p:cNvPr id="6" name="Immagine 5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BD1086A2-366D-CEE1-37C3-FBB281C42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137" y="1761628"/>
            <a:ext cx="4462902" cy="2162790"/>
          </a:xfrm>
          <a:prstGeom prst="rect">
            <a:avLst/>
          </a:prstGeom>
        </p:spPr>
      </p:pic>
      <p:pic>
        <p:nvPicPr>
          <p:cNvPr id="9" name="Immagine 8" descr="Immagine che contiene diagramma, Piano, linea, Disegno tecnico&#10;&#10;Il contenuto generato dall'IA potrebbe non essere corretto.">
            <a:extLst>
              <a:ext uri="{FF2B5EF4-FFF2-40B4-BE49-F238E27FC236}">
                <a16:creationId xmlns:a16="http://schemas.microsoft.com/office/drawing/2014/main" id="{97E7C0C9-29C4-6B01-C3AF-863FC58F5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137" y="4524466"/>
            <a:ext cx="5673862" cy="206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54878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b5433c-2372-4cb7-8bab-09518096b29b" xsi:nil="true"/>
    <lcf76f155ced4ddcb4097134ff3c332f xmlns="3bd0d43f-5e5b-43cd-b6fc-691bd77672c6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8FA822B18A0634FB7342CF29752587A" ma:contentTypeVersion="12" ma:contentTypeDescription="Creare un nuovo documento." ma:contentTypeScope="" ma:versionID="4c8b1e8002f5a6c880c83187af115cef">
  <xsd:schema xmlns:xsd="http://www.w3.org/2001/XMLSchema" xmlns:xs="http://www.w3.org/2001/XMLSchema" xmlns:p="http://schemas.microsoft.com/office/2006/metadata/properties" xmlns:ns2="3bd0d43f-5e5b-43cd-b6fc-691bd77672c6" xmlns:ns3="e9b5433c-2372-4cb7-8bab-09518096b29b" targetNamespace="http://schemas.microsoft.com/office/2006/metadata/properties" ma:root="true" ma:fieldsID="618b708abf3b656f834d84e193700042" ns2:_="" ns3:_="">
    <xsd:import namespace="3bd0d43f-5e5b-43cd-b6fc-691bd77672c6"/>
    <xsd:import namespace="e9b5433c-2372-4cb7-8bab-09518096b2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d0d43f-5e5b-43cd-b6fc-691bd7767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b3f316dc-fb4b-4146-8b22-f4ef2efe4b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b5433c-2372-4cb7-8bab-09518096b29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c4bbe8c-9a55-4d5f-b385-d948ddfe6c4d}" ma:internalName="TaxCatchAll" ma:showField="CatchAllData" ma:web="e9b5433c-2372-4cb7-8bab-09518096b2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75F138-694C-4C42-9003-1D4F4142419F}">
  <ds:schemaRefs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e9b5433c-2372-4cb7-8bab-09518096b29b"/>
    <ds:schemaRef ds:uri="3bd0d43f-5e5b-43cd-b6fc-691bd77672c6"/>
  </ds:schemaRefs>
</ds:datastoreItem>
</file>

<file path=customXml/itemProps2.xml><?xml version="1.0" encoding="utf-8"?>
<ds:datastoreItem xmlns:ds="http://schemas.openxmlformats.org/officeDocument/2006/customXml" ds:itemID="{BD941781-79CC-446D-AA41-6E43F8EB23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d0d43f-5e5b-43cd-b6fc-691bd77672c6"/>
    <ds:schemaRef ds:uri="e9b5433c-2372-4cb7-8bab-09518096b2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12F0B2C-1E84-4CF5-BAD8-84ECD97522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29508</TotalTime>
  <Words>2657</Words>
  <Application>Microsoft Macintosh PowerPoint</Application>
  <PresentationFormat>Presentazione su schermo (4:3)</PresentationFormat>
  <Paragraphs>412</Paragraphs>
  <Slides>46</Slides>
  <Notes>45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0" baseType="lpstr">
      <vt:lpstr>Open Sans</vt:lpstr>
      <vt:lpstr>Arial</vt:lpstr>
      <vt:lpstr>Economica</vt:lpstr>
      <vt:lpstr>Luxe</vt:lpstr>
      <vt:lpstr>Combinational  Building  Blocks</vt:lpstr>
      <vt:lpstr>Index</vt:lpstr>
      <vt:lpstr>Building Block Definition</vt:lpstr>
      <vt:lpstr>Multiplexer (mux)</vt:lpstr>
      <vt:lpstr>Wider multiplexer</vt:lpstr>
      <vt:lpstr>Multiplexer example</vt:lpstr>
      <vt:lpstr>Multiplexer Logic (1)</vt:lpstr>
      <vt:lpstr>Multiplexer Logic (2)</vt:lpstr>
      <vt:lpstr>Multiplexer Logic (3)</vt:lpstr>
      <vt:lpstr>Multiplexer VHDL (1)</vt:lpstr>
      <vt:lpstr>Multiplexer VHDL (2)</vt:lpstr>
      <vt:lpstr>Multiplexer VHDL (3)</vt:lpstr>
      <vt:lpstr>Decoder</vt:lpstr>
      <vt:lpstr>Decoder VHDL</vt:lpstr>
      <vt:lpstr>Decoder example</vt:lpstr>
      <vt:lpstr>Decoder Logic</vt:lpstr>
      <vt:lpstr>Half and Full Adders</vt:lpstr>
      <vt:lpstr>Carry Propagate Adder</vt:lpstr>
      <vt:lpstr>CPA VHDL</vt:lpstr>
      <vt:lpstr>Carry-Lookahead Adder (1)</vt:lpstr>
      <vt:lpstr>Carry-Lookahead Adder (2)</vt:lpstr>
      <vt:lpstr>Carry-Lookahead Adder (2)</vt:lpstr>
      <vt:lpstr>Carry-Lookahead Adder (3)</vt:lpstr>
      <vt:lpstr>Carry-Lookahead Adder (4)</vt:lpstr>
      <vt:lpstr>Carry-Lookahead Adder delay</vt:lpstr>
      <vt:lpstr>Ripple-Carry Adder vs Carry-Lookahead Adder </vt:lpstr>
      <vt:lpstr>CLA VHDL</vt:lpstr>
      <vt:lpstr>Subtractor</vt:lpstr>
      <vt:lpstr>Comparators (1)</vt:lpstr>
      <vt:lpstr>Comparators (2)</vt:lpstr>
      <vt:lpstr>Arithmetic/Logical Unit (1)</vt:lpstr>
      <vt:lpstr>Arithmetic/Logical Unit (2)</vt:lpstr>
      <vt:lpstr>Arithmetic/Logical Unit (3)</vt:lpstr>
      <vt:lpstr>Arithmetic/Logical Unit (4)</vt:lpstr>
      <vt:lpstr>Shifters (1)</vt:lpstr>
      <vt:lpstr>Shifters VHDL</vt:lpstr>
      <vt:lpstr>Shifters as mux</vt:lpstr>
      <vt:lpstr>Rotators</vt:lpstr>
      <vt:lpstr>Rotators VHDL</vt:lpstr>
      <vt:lpstr>Multiplier (1)</vt:lpstr>
      <vt:lpstr>Multiplier (2)</vt:lpstr>
      <vt:lpstr>Multiplier VHDL</vt:lpstr>
      <vt:lpstr>Division (1)</vt:lpstr>
      <vt:lpstr>Division (2)</vt:lpstr>
      <vt:lpstr>Floating-Point Addition (1)</vt:lpstr>
      <vt:lpstr>Floating-Point Addition (2)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52</cp:revision>
  <dcterms:modified xsi:type="dcterms:W3CDTF">2025-11-12T12:58:06Z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0x010100B8FA822B18A0634FB7342CF29752587A</vt:lpwstr>
  </property>
</Properties>
</file>